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</p:sldIdLst>
  <p:sldSz cx="7559675" cy="111601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AF5C"/>
    <a:srgbClr val="FFBE49"/>
    <a:srgbClr val="FFB7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80" d="100"/>
          <a:sy n="80" d="100"/>
        </p:scale>
        <p:origin x="35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826438"/>
            <a:ext cx="6425724" cy="3885377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861650"/>
            <a:ext cx="5669756" cy="2694446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3921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3398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94173"/>
            <a:ext cx="1630055" cy="945769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94173"/>
            <a:ext cx="4795669" cy="945769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996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2368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782285"/>
            <a:ext cx="6520220" cy="4642301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468503"/>
            <a:ext cx="6520220" cy="2441277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772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970867"/>
            <a:ext cx="3212862" cy="708099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970867"/>
            <a:ext cx="3212862" cy="708099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6624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94176"/>
            <a:ext cx="6520220" cy="215710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735782"/>
            <a:ext cx="3198096" cy="1340764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4076545"/>
            <a:ext cx="3198096" cy="599598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735782"/>
            <a:ext cx="3213847" cy="1340764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4076545"/>
            <a:ext cx="3213847" cy="599598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15472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4802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5796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44008"/>
            <a:ext cx="2438192" cy="2604029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606854"/>
            <a:ext cx="3827085" cy="7930922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348037"/>
            <a:ext cx="2438192" cy="620265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05089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44008"/>
            <a:ext cx="2438192" cy="2604029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606854"/>
            <a:ext cx="3827085" cy="7930922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348037"/>
            <a:ext cx="2438192" cy="620265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1702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94176"/>
            <a:ext cx="6520220" cy="2157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970867"/>
            <a:ext cx="6520220" cy="7080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0343785"/>
            <a:ext cx="1700927" cy="59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95AF4-6FD0-A944-9D17-8B52E320F968}" type="datetimeFigureOut">
              <a:rPr kumimoji="1" lang="zh-TW" altLang="en-US" smtClean="0"/>
              <a:t>2023/1/10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0343785"/>
            <a:ext cx="2551390" cy="59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0343785"/>
            <a:ext cx="1700927" cy="59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DFEB-4E79-D746-AE9A-08A856220E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734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A7E8C002-83B1-1446-97DA-0099F4C44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227" y="1"/>
            <a:ext cx="7796127" cy="11160125"/>
          </a:xfrm>
          <a:prstGeom prst="rect">
            <a:avLst/>
          </a:prstGeom>
        </p:spPr>
      </p:pic>
      <p:sp>
        <p:nvSpPr>
          <p:cNvPr id="3" name="副標題 2">
            <a:extLst>
              <a:ext uri="{FF2B5EF4-FFF2-40B4-BE49-F238E27FC236}">
                <a16:creationId xmlns:a16="http://schemas.microsoft.com/office/drawing/2014/main" id="{9342335D-59D8-4846-9127-7D9FCE979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319" y="10190963"/>
            <a:ext cx="2184400" cy="538455"/>
          </a:xfrm>
        </p:spPr>
        <p:txBody>
          <a:bodyPr>
            <a:normAutofit/>
          </a:bodyPr>
          <a:lstStyle/>
          <a:p>
            <a:r>
              <a:rPr kumimoji="1" lang="zh-TW" altLang="en-US" sz="1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可放簽名</a:t>
            </a:r>
          </a:p>
        </p:txBody>
      </p:sp>
    </p:spTree>
    <p:extLst>
      <p:ext uri="{BB962C8B-B14F-4D97-AF65-F5344CB8AC3E}">
        <p14:creationId xmlns:p14="http://schemas.microsoft.com/office/powerpoint/2010/main" val="2477466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3</Words>
  <Application>Microsoft Macintosh PowerPoint</Application>
  <PresentationFormat>自訂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Microsoft JhengHei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Microsoft Office User</cp:lastModifiedBy>
  <cp:revision>1</cp:revision>
  <dcterms:created xsi:type="dcterms:W3CDTF">2023-01-10T03:27:15Z</dcterms:created>
  <dcterms:modified xsi:type="dcterms:W3CDTF">2023-01-10T06:24:42Z</dcterms:modified>
</cp:coreProperties>
</file>