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2" name="Shape 11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0;g37b6337e5fd_2_179"/>
          <p:cNvSpPr/>
          <p:nvPr/>
        </p:nvSpPr>
        <p:spPr>
          <a:xfrm>
            <a:off x="2955036" y="4828397"/>
            <a:ext cx="6281928" cy="1"/>
          </a:xfrm>
          <a:prstGeom prst="line">
            <a:avLst/>
          </a:prstGeom>
          <a:ln w="19050">
            <a:solidFill>
              <a:srgbClr val="FFFFFF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16" name="橫式英文標語-反白.png" descr="橫式英文標語-反白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76485" y="5208509"/>
            <a:ext cx="3439030" cy="924498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封面＋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10;g37b6337e5fd_2_179"/>
          <p:cNvSpPr/>
          <p:nvPr/>
        </p:nvSpPr>
        <p:spPr>
          <a:xfrm flipH="1">
            <a:off x="2590161" y="2441082"/>
            <a:ext cx="1" cy="1975836"/>
          </a:xfrm>
          <a:prstGeom prst="line">
            <a:avLst/>
          </a:prstGeom>
          <a:ln w="19050">
            <a:solidFill>
              <a:srgbClr val="FFFFFF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25" name="Google Shape;14;g37b6337e5fd_2_179" descr="Google Shape;14;g37b6337e5fd_2_17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3994" y="2688674"/>
            <a:ext cx="1878507" cy="1749903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標題頁+照片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22;g37b6337e5fd_2_202" descr="Google Shape;22;g37b6337e5fd_2_20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5872" y="6152355"/>
            <a:ext cx="1338292" cy="705645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Google Shape;23;g37b6337e5fd_2_202"/>
          <p:cNvSpPr/>
          <p:nvPr/>
        </p:nvSpPr>
        <p:spPr>
          <a:xfrm>
            <a:off x="0" y="6169886"/>
            <a:ext cx="12192000" cy="688201"/>
          </a:xfrm>
          <a:prstGeom prst="rect">
            <a:avLst/>
          </a:prstGeom>
          <a:solidFill>
            <a:srgbClr val="881518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1800"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35" name="Google Shape;24;g37b6337e5fd_2_202"/>
          <p:cNvSpPr/>
          <p:nvPr/>
        </p:nvSpPr>
        <p:spPr>
          <a:xfrm>
            <a:off x="0" y="0"/>
            <a:ext cx="12192000" cy="248999"/>
          </a:xfrm>
          <a:prstGeom prst="rect">
            <a:avLst/>
          </a:prstGeom>
          <a:solidFill>
            <a:srgbClr val="881518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1800"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pic>
        <p:nvPicPr>
          <p:cNvPr id="36" name="加NCKU-反白.png" descr="加NCKU-反白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325803" y="6226253"/>
            <a:ext cx="1338292" cy="575466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Slide Number"/>
          <p:cNvSpPr txBox="1"/>
          <p:nvPr>
            <p:ph type="sldNum" sz="quarter" idx="2"/>
          </p:nvPr>
        </p:nvSpPr>
        <p:spPr>
          <a:xfrm>
            <a:off x="11787241" y="6459103"/>
            <a:ext cx="258534" cy="2482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標題+內容項目+照片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29;g37b6337e5fd_2_301"/>
          <p:cNvSpPr/>
          <p:nvPr/>
        </p:nvSpPr>
        <p:spPr>
          <a:xfrm>
            <a:off x="11238807" y="6356696"/>
            <a:ext cx="953100" cy="1"/>
          </a:xfrm>
          <a:prstGeom prst="line">
            <a:avLst/>
          </a:prstGeom>
          <a:ln w="12700">
            <a:solidFill>
              <a:srgbClr val="94252E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45" name="Google Shape;30;g37b6337e5fd_2_301"/>
          <p:cNvSpPr/>
          <p:nvPr/>
        </p:nvSpPr>
        <p:spPr>
          <a:xfrm>
            <a:off x="-1" y="6356696"/>
            <a:ext cx="9459787" cy="1"/>
          </a:xfrm>
          <a:prstGeom prst="line">
            <a:avLst/>
          </a:prstGeom>
          <a:ln w="12700">
            <a:solidFill>
              <a:srgbClr val="881518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46" name="加NCKU.png" descr="加NCK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40445" y="6017729"/>
            <a:ext cx="1576587" cy="67793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9" name="Group"/>
          <p:cNvGrpSpPr/>
          <p:nvPr/>
        </p:nvGrpSpPr>
        <p:grpSpPr>
          <a:xfrm>
            <a:off x="796511" y="650256"/>
            <a:ext cx="106900" cy="438901"/>
            <a:chOff x="0" y="0"/>
            <a:chExt cx="106899" cy="438900"/>
          </a:xfrm>
        </p:grpSpPr>
        <p:sp>
          <p:nvSpPr>
            <p:cNvPr id="47" name="Google Shape;39;g37b6337e5fd_2_301"/>
            <p:cNvSpPr/>
            <p:nvPr/>
          </p:nvSpPr>
          <p:spPr>
            <a:xfrm>
              <a:off x="0" y="0"/>
              <a:ext cx="56099" cy="438901"/>
            </a:xfrm>
            <a:prstGeom prst="rect">
              <a:avLst/>
            </a:prstGeom>
            <a:solidFill>
              <a:srgbClr val="94252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solidFill>
                    <a:srgbClr val="881518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48" name="Google Shape;39;g37b6337e5fd_2_301"/>
            <p:cNvSpPr/>
            <p:nvPr/>
          </p:nvSpPr>
          <p:spPr>
            <a:xfrm>
              <a:off x="50800" y="0"/>
              <a:ext cx="56100" cy="438901"/>
            </a:xfrm>
            <a:prstGeom prst="rect">
              <a:avLst/>
            </a:prstGeom>
            <a:solidFill>
              <a:srgbClr val="9F7D5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</a:p>
          </p:txBody>
        </p:sp>
      </p:grpSp>
      <p:pic>
        <p:nvPicPr>
          <p:cNvPr id="50" name="側邊.png" descr="側邊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5824" y="354055"/>
            <a:ext cx="306047" cy="5742220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內文+照片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92;g37b6337e5fd_2_234"/>
          <p:cNvSpPr txBox="1"/>
          <p:nvPr/>
        </p:nvSpPr>
        <p:spPr>
          <a:xfrm>
            <a:off x="1013841" y="854742"/>
            <a:ext cx="3726001" cy="510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>
            <a:spAutoFit/>
          </a:bodyPr>
          <a:lstStyle>
            <a:lvl1pPr>
              <a:lnSpc>
                <a:spcPct val="90000"/>
              </a:lnSpc>
              <a:defRPr b="1" sz="2400"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</a:lstStyle>
          <a:p>
            <a:pPr/>
            <a:r>
              <a:t>副標題(微軟正黑體/24pt)</a:t>
            </a:r>
          </a:p>
        </p:txBody>
      </p:sp>
      <p:sp>
        <p:nvSpPr>
          <p:cNvPr id="59" name="Google Shape;93;g37b6337e5fd_2_234"/>
          <p:cNvSpPr/>
          <p:nvPr/>
        </p:nvSpPr>
        <p:spPr>
          <a:xfrm>
            <a:off x="11238807" y="6356696"/>
            <a:ext cx="953100" cy="1"/>
          </a:xfrm>
          <a:prstGeom prst="line">
            <a:avLst/>
          </a:prstGeom>
          <a:ln w="12700">
            <a:solidFill>
              <a:srgbClr val="881518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60" name="Google Shape;94;g37b6337e5fd_2_234"/>
          <p:cNvSpPr txBox="1"/>
          <p:nvPr/>
        </p:nvSpPr>
        <p:spPr>
          <a:xfrm>
            <a:off x="4873368" y="5637541"/>
            <a:ext cx="3726001" cy="256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>
            <a:spAutoFit/>
          </a:bodyPr>
          <a:lstStyle>
            <a:lvl1pPr>
              <a:lnSpc>
                <a:spcPct val="90000"/>
              </a:lnSpc>
              <a:defRPr b="1" sz="900"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</a:lstStyle>
          <a:p>
            <a:pPr/>
            <a:r>
              <a:t>圖片標註(微軟正黑體/9pt)</a:t>
            </a:r>
          </a:p>
        </p:txBody>
      </p:sp>
      <p:sp>
        <p:nvSpPr>
          <p:cNvPr id="61" name="Google Shape;96;g37b6337e5fd_2_234"/>
          <p:cNvSpPr/>
          <p:nvPr/>
        </p:nvSpPr>
        <p:spPr>
          <a:xfrm>
            <a:off x="-1" y="6356696"/>
            <a:ext cx="9463765" cy="1"/>
          </a:xfrm>
          <a:prstGeom prst="line">
            <a:avLst/>
          </a:prstGeom>
          <a:ln w="12700">
            <a:solidFill>
              <a:srgbClr val="881518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62" name="加NCKU.png" descr="加NCK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40445" y="6017729"/>
            <a:ext cx="1576587" cy="67793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5" name="Group"/>
          <p:cNvGrpSpPr/>
          <p:nvPr/>
        </p:nvGrpSpPr>
        <p:grpSpPr>
          <a:xfrm>
            <a:off x="796511" y="650256"/>
            <a:ext cx="106900" cy="438901"/>
            <a:chOff x="0" y="0"/>
            <a:chExt cx="106899" cy="438900"/>
          </a:xfrm>
        </p:grpSpPr>
        <p:sp>
          <p:nvSpPr>
            <p:cNvPr id="63" name="Google Shape;39;g37b6337e5fd_2_301"/>
            <p:cNvSpPr/>
            <p:nvPr/>
          </p:nvSpPr>
          <p:spPr>
            <a:xfrm>
              <a:off x="0" y="0"/>
              <a:ext cx="56099" cy="438901"/>
            </a:xfrm>
            <a:prstGeom prst="rect">
              <a:avLst/>
            </a:prstGeom>
            <a:solidFill>
              <a:srgbClr val="94252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solidFill>
                    <a:srgbClr val="881518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64" name="Google Shape;39;g37b6337e5fd_2_301"/>
            <p:cNvSpPr/>
            <p:nvPr/>
          </p:nvSpPr>
          <p:spPr>
            <a:xfrm>
              <a:off x="50800" y="0"/>
              <a:ext cx="56100" cy="438901"/>
            </a:xfrm>
            <a:prstGeom prst="rect">
              <a:avLst/>
            </a:prstGeom>
            <a:solidFill>
              <a:srgbClr val="9F7D5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</a:p>
          </p:txBody>
        </p:sp>
      </p:grpSp>
      <p:pic>
        <p:nvPicPr>
          <p:cNvPr id="66" name="側邊.png" descr="側邊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5824" y="354055"/>
            <a:ext cx="306047" cy="5742220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內文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114;g37b6337e5fd_2_255"/>
          <p:cNvSpPr/>
          <p:nvPr/>
        </p:nvSpPr>
        <p:spPr>
          <a:xfrm>
            <a:off x="11238807" y="6356696"/>
            <a:ext cx="953100" cy="1"/>
          </a:xfrm>
          <a:prstGeom prst="line">
            <a:avLst/>
          </a:prstGeom>
          <a:ln w="12700">
            <a:solidFill>
              <a:srgbClr val="881518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75" name="Google Shape;115;g37b6337e5fd_2_255"/>
          <p:cNvSpPr/>
          <p:nvPr/>
        </p:nvSpPr>
        <p:spPr>
          <a:xfrm>
            <a:off x="-1" y="6356696"/>
            <a:ext cx="9463263" cy="1"/>
          </a:xfrm>
          <a:prstGeom prst="line">
            <a:avLst/>
          </a:prstGeom>
          <a:ln w="12700">
            <a:solidFill>
              <a:srgbClr val="881518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76" name="加NCKU.png" descr="加NCK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40445" y="6017729"/>
            <a:ext cx="1576587" cy="677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側邊.png" descr="側邊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5824" y="354055"/>
            <a:ext cx="306047" cy="5742220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頁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結束頁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68;g37b6337e5fd_2_279"/>
          <p:cNvSpPr/>
          <p:nvPr/>
        </p:nvSpPr>
        <p:spPr>
          <a:xfrm>
            <a:off x="7641182" y="6318596"/>
            <a:ext cx="4550947" cy="1"/>
          </a:xfrm>
          <a:prstGeom prst="line">
            <a:avLst/>
          </a:prstGeom>
          <a:ln w="12700">
            <a:solidFill>
              <a:srgbClr val="FFFFFF">
                <a:alpha val="49411"/>
              </a:srgbClr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93" name="Google Shape;69;g37b6337e5fd_2_279"/>
          <p:cNvSpPr/>
          <p:nvPr/>
        </p:nvSpPr>
        <p:spPr>
          <a:xfrm>
            <a:off x="-2" y="6318596"/>
            <a:ext cx="4550947" cy="1"/>
          </a:xfrm>
          <a:prstGeom prst="line">
            <a:avLst/>
          </a:prstGeom>
          <a:ln w="12700">
            <a:solidFill>
              <a:srgbClr val="FFFFFF">
                <a:alpha val="49411"/>
              </a:srgbClr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94" name="NCKU加英文標語-反白.png" descr="NCKU加英文標語-反白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24362" y="5917545"/>
            <a:ext cx="2314700" cy="802102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結束頁白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305;g37b6337e5fd_2_1844"/>
          <p:cNvSpPr/>
          <p:nvPr/>
        </p:nvSpPr>
        <p:spPr>
          <a:xfrm>
            <a:off x="7706419" y="6331296"/>
            <a:ext cx="4485711" cy="1"/>
          </a:xfrm>
          <a:prstGeom prst="line">
            <a:avLst/>
          </a:prstGeom>
          <a:ln w="12700">
            <a:solidFill>
              <a:srgbClr val="881518">
                <a:alpha val="49411"/>
              </a:srgbClr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103" name="Google Shape;306;g37b6337e5fd_2_1844"/>
          <p:cNvSpPr/>
          <p:nvPr/>
        </p:nvSpPr>
        <p:spPr>
          <a:xfrm>
            <a:off x="-2" y="6331296"/>
            <a:ext cx="4711767" cy="1"/>
          </a:xfrm>
          <a:prstGeom prst="line">
            <a:avLst/>
          </a:prstGeom>
          <a:ln w="12700">
            <a:solidFill>
              <a:srgbClr val="881518">
                <a:alpha val="49411"/>
              </a:srgbClr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104" name="NCKU加英文標語.png" descr="NCKU加英文標語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26415" y="5934807"/>
            <a:ext cx="2288370" cy="792978"/>
          </a:xfrm>
          <a:prstGeom prst="rect">
            <a:avLst/>
          </a:prstGeom>
          <a:ln w="12700">
            <a:miter lim="400000"/>
          </a:ln>
        </p:spPr>
      </p:pic>
      <p:sp>
        <p:nvSpPr>
          <p:cNvPr id="10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8815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5;g37b6337e5fd_2_291"/>
          <p:cNvSpPr/>
          <p:nvPr/>
        </p:nvSpPr>
        <p:spPr>
          <a:xfrm>
            <a:off x="-1" y="6356696"/>
            <a:ext cx="9460901" cy="1"/>
          </a:xfrm>
          <a:prstGeom prst="line">
            <a:avLst/>
          </a:prstGeom>
          <a:ln w="12700">
            <a:solidFill>
              <a:srgbClr val="FFFFFF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3" name="Google Shape;136;g37b6337e5fd_2_291"/>
          <p:cNvSpPr/>
          <p:nvPr/>
        </p:nvSpPr>
        <p:spPr>
          <a:xfrm>
            <a:off x="11238807" y="6356696"/>
            <a:ext cx="953100" cy="1"/>
          </a:xfrm>
          <a:prstGeom prst="line">
            <a:avLst/>
          </a:prstGeom>
          <a:ln w="12700">
            <a:solidFill>
              <a:srgbClr val="FFFFFF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4" name="加NCKU-反白.png" descr="加NCKU-反白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05765" y="6027260"/>
            <a:ext cx="1473190" cy="633472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側邊-1.png" descr="側邊-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291" y="374985"/>
            <a:ext cx="308842" cy="579465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itle Text"/>
          <p:cNvSpPr txBox="1"/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7" name="Body Level One…"/>
          <p:cNvSpPr txBox="1"/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Slide Number"/>
          <p:cNvSpPr txBox="1"/>
          <p:nvPr>
            <p:ph type="sldNum" sz="quarter" idx="2"/>
          </p:nvPr>
        </p:nvSpPr>
        <p:spPr>
          <a:xfrm>
            <a:off x="11095281" y="6429122"/>
            <a:ext cx="258535" cy="248216"/>
          </a:xfrm>
          <a:prstGeom prst="rect">
            <a:avLst/>
          </a:prstGeom>
          <a:ln w="12700">
            <a:miter lim="400000"/>
          </a:ln>
        </p:spPr>
        <p:txBody>
          <a:bodyPr wrap="none" lIns="45675" tIns="45675" rIns="45675" bIns="45675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144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3716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18288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2860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7432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2004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6576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1148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10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82;p1"/>
          <p:cNvSpPr txBox="1"/>
          <p:nvPr/>
        </p:nvSpPr>
        <p:spPr>
          <a:xfrm>
            <a:off x="4964088" y="1939068"/>
            <a:ext cx="3433148" cy="8561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Topic</a:t>
            </a:r>
          </a:p>
        </p:txBody>
      </p:sp>
      <p:sp>
        <p:nvSpPr>
          <p:cNvPr id="115" name="Google Shape;183;p1"/>
          <p:cNvSpPr txBox="1"/>
          <p:nvPr/>
        </p:nvSpPr>
        <p:spPr>
          <a:xfrm>
            <a:off x="5055508" y="3574183"/>
            <a:ext cx="3250309" cy="618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 anchor="ctr">
            <a:spAutoFit/>
          </a:bodyPr>
          <a:lstStyle/>
          <a:p>
            <a:pPr marL="285750" indent="-285750">
              <a:buClr>
                <a:srgbClr val="9E7D51"/>
              </a:buClr>
              <a:buSzPts val="1600"/>
              <a:buFont typeface="Helvetica"/>
              <a:buChar char="◆"/>
              <a:defRPr sz="1600"/>
            </a:pPr>
            <a:r>
              <a:t>Proposer  Name </a:t>
            </a:r>
          </a:p>
          <a:p>
            <a:pPr marL="285750" indent="-285750">
              <a:spcBef>
                <a:spcPts val="600"/>
              </a:spcBef>
              <a:buClr>
                <a:srgbClr val="9E7D51"/>
              </a:buClr>
              <a:buSzPts val="1600"/>
              <a:buFont typeface="Helvetica"/>
              <a:buChar char="◆"/>
              <a:defRPr sz="1600"/>
            </a:pPr>
            <a:r>
              <a:t>Date  2026.MM.DD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0;g37b6337e5fd_2_179"/>
          <p:cNvSpPr/>
          <p:nvPr/>
        </p:nvSpPr>
        <p:spPr>
          <a:xfrm flipH="1">
            <a:off x="2590161" y="2441082"/>
            <a:ext cx="1" cy="1975836"/>
          </a:xfrm>
          <a:prstGeom prst="line">
            <a:avLst/>
          </a:prstGeom>
          <a:ln w="19050">
            <a:solidFill>
              <a:srgbClr val="FFFFFF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118" name="Google Shape;14;g37b6337e5fd_2_179" descr="Google Shape;14;g37b6337e5fd_2_17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3994" y="2688674"/>
            <a:ext cx="1878507" cy="17499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Google Shape;34;g37b6337e5fd_2_301" descr="Google Shape;34;g37b6337e5fd_2_301"/>
          <p:cNvPicPr>
            <a:picLocks noChangeAspect="1"/>
          </p:cNvPicPr>
          <p:nvPr/>
        </p:nvPicPr>
        <p:blipFill>
          <a:blip r:embed="rId3">
            <a:extLst/>
          </a:blip>
          <a:srcRect l="10510" t="0" r="0" b="0"/>
          <a:stretch>
            <a:fillRect/>
          </a:stretch>
        </p:blipFill>
        <p:spPr>
          <a:xfrm>
            <a:off x="7368673" y="-21976"/>
            <a:ext cx="4824612" cy="6901951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Google Shape;182;p1"/>
          <p:cNvSpPr txBox="1"/>
          <p:nvPr/>
        </p:nvSpPr>
        <p:spPr>
          <a:xfrm>
            <a:off x="2984277" y="2491809"/>
            <a:ext cx="3433147" cy="8561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 anchor="b">
            <a:normAutofit fontScale="100000" lnSpcReduction="0"/>
          </a:bodyPr>
          <a:lstStyle>
            <a:lvl1pPr>
              <a:lnSpc>
                <a:spcPct val="90000"/>
              </a:lnSpc>
              <a:defRPr sz="4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Topic</a:t>
            </a:r>
          </a:p>
        </p:txBody>
      </p:sp>
      <p:sp>
        <p:nvSpPr>
          <p:cNvPr id="121" name="Google Shape;181;p1"/>
          <p:cNvSpPr txBox="1"/>
          <p:nvPr/>
        </p:nvSpPr>
        <p:spPr>
          <a:xfrm>
            <a:off x="8614892" y="3095445"/>
            <a:ext cx="2332371" cy="667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normAutofit fontScale="100000" lnSpcReduction="0"/>
          </a:bodyPr>
          <a:lstStyle>
            <a:lvl1pPr>
              <a:lnSpc>
                <a:spcPct val="90000"/>
              </a:lnSpc>
              <a:defRPr b="1" sz="2800"/>
            </a:lvl1pPr>
          </a:lstStyle>
          <a:p>
            <a:pPr/>
            <a:r>
              <a:t>(Figure Here)</a:t>
            </a:r>
          </a:p>
        </p:txBody>
      </p:sp>
      <p:sp>
        <p:nvSpPr>
          <p:cNvPr id="122" name="Google Shape;183;p1"/>
          <p:cNvSpPr txBox="1"/>
          <p:nvPr/>
        </p:nvSpPr>
        <p:spPr>
          <a:xfrm>
            <a:off x="2993028" y="3655463"/>
            <a:ext cx="3250309" cy="618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 anchor="ctr">
            <a:spAutoFit/>
          </a:bodyPr>
          <a:lstStyle/>
          <a:p>
            <a:pPr marL="285750" indent="-285750">
              <a:buClr>
                <a:srgbClr val="9E7D51"/>
              </a:buClr>
              <a:buSzPts val="1600"/>
              <a:buFont typeface="Helvetica"/>
              <a:buChar char="◆"/>
              <a:defRPr sz="1600"/>
            </a:pPr>
            <a:r>
              <a:t>Proposer  Name</a:t>
            </a:r>
          </a:p>
          <a:p>
            <a:pPr marL="285750" indent="-285750">
              <a:spcBef>
                <a:spcPts val="600"/>
              </a:spcBef>
              <a:buClr>
                <a:srgbClr val="9E7D51"/>
              </a:buClr>
              <a:buSzPts val="1600"/>
              <a:buFont typeface="Helvetica"/>
              <a:buChar char="◆"/>
              <a:defRPr sz="1600"/>
            </a:pPr>
            <a:r>
              <a:t>Date  2026.MM.DD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26;g37b6337e5fd_2_202" descr="Google Shape;26;g37b6337e5fd_2_20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44039" y="243058"/>
            <a:ext cx="7859701" cy="5931900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Google Shape;181;p1"/>
          <p:cNvSpPr txBox="1"/>
          <p:nvPr/>
        </p:nvSpPr>
        <p:spPr>
          <a:xfrm>
            <a:off x="7416012" y="3095445"/>
            <a:ext cx="2332371" cy="667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normAutofit fontScale="100000" lnSpcReduction="0"/>
          </a:bodyPr>
          <a:lstStyle>
            <a:lvl1pPr>
              <a:lnSpc>
                <a:spcPct val="90000"/>
              </a:lnSpc>
              <a:defRPr b="1" sz="2800"/>
            </a:lvl1pPr>
          </a:lstStyle>
          <a:p>
            <a:pPr/>
            <a:r>
              <a:t>(Figure Here)</a:t>
            </a:r>
          </a:p>
        </p:txBody>
      </p:sp>
      <p:sp>
        <p:nvSpPr>
          <p:cNvPr id="126" name="Type Title Text Here"/>
          <p:cNvSpPr txBox="1"/>
          <p:nvPr>
            <p:ph type="title" idx="4294967295"/>
          </p:nvPr>
        </p:nvSpPr>
        <p:spPr>
          <a:xfrm>
            <a:off x="978976" y="2599676"/>
            <a:ext cx="3077636" cy="1492397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 b="1">
                <a:solidFill>
                  <a:srgbClr val="94252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Type Title Text Here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34;g37b6337e5fd_2_301" descr="Google Shape;34;g37b6337e5fd_2_30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3799" y="1746773"/>
            <a:ext cx="3324303" cy="4255803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Google Shape;384;p3"/>
          <p:cNvSpPr txBox="1"/>
          <p:nvPr/>
        </p:nvSpPr>
        <p:spPr>
          <a:xfrm>
            <a:off x="868982" y="435455"/>
            <a:ext cx="7185901" cy="86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indent="228600">
              <a:lnSpc>
                <a:spcPct val="90000"/>
              </a:lnSpc>
              <a:defRPr b="1" sz="4000">
                <a:solidFill>
                  <a:srgbClr val="881518"/>
                </a:solidFill>
              </a:defRPr>
            </a:lvl1pPr>
          </a:lstStyle>
          <a:p>
            <a:pPr/>
            <a:r>
              <a:t>Type Title Text Here</a:t>
            </a:r>
          </a:p>
        </p:txBody>
      </p:sp>
      <p:sp>
        <p:nvSpPr>
          <p:cNvPr id="130" name="Google Shape;181;p1"/>
          <p:cNvSpPr txBox="1"/>
          <p:nvPr/>
        </p:nvSpPr>
        <p:spPr>
          <a:xfrm>
            <a:off x="1279765" y="3541119"/>
            <a:ext cx="2332371" cy="667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normAutofit fontScale="100000" lnSpcReduction="0"/>
          </a:bodyPr>
          <a:lstStyle>
            <a:lvl1pPr>
              <a:lnSpc>
                <a:spcPct val="90000"/>
              </a:lnSpc>
              <a:defRPr b="1" sz="2800"/>
            </a:lvl1pPr>
          </a:lstStyle>
          <a:p>
            <a:pPr/>
            <a:r>
              <a:t>(Figure Here)</a:t>
            </a:r>
          </a:p>
        </p:txBody>
      </p:sp>
      <p:sp>
        <p:nvSpPr>
          <p:cNvPr id="131" name="Google Shape;201;p3"/>
          <p:cNvSpPr txBox="1"/>
          <p:nvPr/>
        </p:nvSpPr>
        <p:spPr>
          <a:xfrm>
            <a:off x="4566065" y="1702443"/>
            <a:ext cx="5087405" cy="437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lnSpc>
                <a:spcPct val="90000"/>
              </a:lnSpc>
              <a:defRPr b="1" sz="2400">
                <a:solidFill>
                  <a:srgbClr val="000000"/>
                </a:solidFill>
              </a:defRPr>
            </a:lvl1pPr>
          </a:lstStyle>
          <a:p>
            <a:pPr/>
            <a:r>
              <a:t>Subtitle(Arial/24pt)</a:t>
            </a:r>
          </a:p>
        </p:txBody>
      </p:sp>
      <p:sp>
        <p:nvSpPr>
          <p:cNvPr id="132" name="Google Shape;202;p3"/>
          <p:cNvSpPr txBox="1"/>
          <p:nvPr/>
        </p:nvSpPr>
        <p:spPr>
          <a:xfrm>
            <a:off x="4566065" y="2389024"/>
            <a:ext cx="6896935" cy="2319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/>
          <a:p>
            <a:pPr marL="228600" indent="-228600">
              <a:buClr>
                <a:srgbClr val="9E7D51"/>
              </a:buClr>
              <a:buSzPts val="1800"/>
              <a:buFont typeface="Helvetica"/>
              <a:buChar char="◆"/>
              <a:defRPr sz="1800">
                <a:solidFill>
                  <a:srgbClr val="000000"/>
                </a:solidFill>
              </a:defRPr>
            </a:pPr>
            <a:r>
              <a:t>Item 1 (Arial/18pt)</a:t>
            </a:r>
          </a:p>
          <a:p>
            <a:pPr marL="228600" indent="-228600">
              <a:spcBef>
                <a:spcPts val="1000"/>
              </a:spcBef>
              <a:buClr>
                <a:srgbClr val="9E7D51"/>
              </a:buClr>
              <a:buSzPts val="1800"/>
              <a:buFont typeface="Helvetica"/>
              <a:buChar char="◆"/>
              <a:defRPr sz="1800">
                <a:solidFill>
                  <a:srgbClr val="000000"/>
                </a:solidFill>
              </a:defRPr>
            </a:pPr>
            <a:r>
              <a:t>Item 2</a:t>
            </a:r>
          </a:p>
          <a:p>
            <a:pPr marL="228600" indent="-228600">
              <a:spcBef>
                <a:spcPts val="1000"/>
              </a:spcBef>
              <a:buClr>
                <a:srgbClr val="9E7D51"/>
              </a:buClr>
              <a:buSzPts val="1800"/>
              <a:buFont typeface="Helvetica"/>
              <a:buChar char="◆"/>
              <a:defRPr sz="1800">
                <a:solidFill>
                  <a:srgbClr val="000000"/>
                </a:solidFill>
              </a:defRPr>
            </a:pPr>
            <a:r>
              <a:t>Item 3</a:t>
            </a:r>
          </a:p>
          <a:p>
            <a:pPr marL="228600" indent="-228600">
              <a:spcBef>
                <a:spcPts val="1000"/>
              </a:spcBef>
              <a:buClr>
                <a:srgbClr val="9E7D51"/>
              </a:buClr>
              <a:buSzPts val="1800"/>
              <a:buFont typeface="Helvetica"/>
              <a:buChar char="◆"/>
              <a:defRPr sz="1800">
                <a:solidFill>
                  <a:srgbClr val="000000"/>
                </a:solidFill>
              </a:defRPr>
            </a:pPr>
            <a:r>
              <a:t>Item 4</a:t>
            </a:r>
          </a:p>
          <a:p>
            <a:pPr marL="228600" indent="-228600">
              <a:spcBef>
                <a:spcPts val="1000"/>
              </a:spcBef>
              <a:buClr>
                <a:srgbClr val="9E7D51"/>
              </a:buClr>
              <a:buSzPts val="1800"/>
              <a:buFont typeface="Helvetica"/>
              <a:buChar char="◆"/>
              <a:defRPr sz="1800">
                <a:solidFill>
                  <a:srgbClr val="000000"/>
                </a:solidFill>
              </a:defRPr>
            </a:pPr>
            <a:r>
              <a:t>Item 5</a:t>
            </a:r>
          </a:p>
          <a:p>
            <a:pPr marL="228600" indent="-228600">
              <a:spcBef>
                <a:spcPts val="1000"/>
              </a:spcBef>
              <a:buClr>
                <a:srgbClr val="9E7D51"/>
              </a:buClr>
              <a:buSzPts val="1800"/>
              <a:buFont typeface="Helvetica"/>
              <a:buChar char="◆"/>
              <a:defRPr sz="1800">
                <a:solidFill>
                  <a:srgbClr val="000000"/>
                </a:solidFill>
              </a:defRPr>
            </a:pPr>
            <a:r>
              <a:t>Item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97;g37b6337e5fd_2_234" descr="Google Shape;97;g37b6337e5fd_2_23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05774" y="592925"/>
            <a:ext cx="6279301" cy="5274001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Google Shape;181;p1"/>
          <p:cNvSpPr txBox="1"/>
          <p:nvPr/>
        </p:nvSpPr>
        <p:spPr>
          <a:xfrm>
            <a:off x="7741132" y="2896370"/>
            <a:ext cx="2332371" cy="667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normAutofit fontScale="100000" lnSpcReduction="0"/>
          </a:bodyPr>
          <a:lstStyle>
            <a:lvl1pPr>
              <a:lnSpc>
                <a:spcPct val="90000"/>
              </a:lnSpc>
              <a:defRPr b="1" sz="2800"/>
            </a:lvl1pPr>
          </a:lstStyle>
          <a:p>
            <a:pPr/>
            <a:r>
              <a:t>(Figure Here)</a:t>
            </a:r>
          </a:p>
        </p:txBody>
      </p:sp>
      <p:sp>
        <p:nvSpPr>
          <p:cNvPr id="136" name="Google Shape;384;p3"/>
          <p:cNvSpPr txBox="1"/>
          <p:nvPr/>
        </p:nvSpPr>
        <p:spPr>
          <a:xfrm>
            <a:off x="868982" y="435455"/>
            <a:ext cx="4425993" cy="86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indent="228600">
              <a:lnSpc>
                <a:spcPct val="90000"/>
              </a:lnSpc>
              <a:defRPr b="1" sz="4000">
                <a:solidFill>
                  <a:srgbClr val="881518"/>
                </a:solidFill>
              </a:defRPr>
            </a:lvl1pPr>
          </a:lstStyle>
          <a:p>
            <a:pPr/>
            <a:r>
              <a:t>Type Title Text</a:t>
            </a:r>
          </a:p>
        </p:txBody>
      </p:sp>
      <p:sp>
        <p:nvSpPr>
          <p:cNvPr id="137" name="Google Shape;201;p3"/>
          <p:cNvSpPr txBox="1"/>
          <p:nvPr/>
        </p:nvSpPr>
        <p:spPr>
          <a:xfrm>
            <a:off x="1104144" y="1706754"/>
            <a:ext cx="3545521" cy="375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lnSpc>
                <a:spcPct val="90000"/>
              </a:lnSpc>
              <a:defRPr b="1" sz="2000">
                <a:solidFill>
                  <a:srgbClr val="000000"/>
                </a:solidFill>
              </a:defRPr>
            </a:lvl1pPr>
          </a:lstStyle>
          <a:p>
            <a:pPr/>
            <a:r>
              <a:t>Subtitle(Arial/20pt)</a:t>
            </a:r>
          </a:p>
        </p:txBody>
      </p:sp>
      <p:sp>
        <p:nvSpPr>
          <p:cNvPr id="138" name="Google Shape;239;p6"/>
          <p:cNvSpPr txBox="1"/>
          <p:nvPr/>
        </p:nvSpPr>
        <p:spPr>
          <a:xfrm>
            <a:off x="1114937" y="2347307"/>
            <a:ext cx="3934083" cy="2371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 anchor="ctr">
            <a:spAutoFit/>
          </a:bodyPr>
          <a:lstStyle/>
          <a:p>
            <a:pPr defTabSz="457200">
              <a:spcBef>
                <a:spcPts val="1200"/>
              </a:spcBef>
              <a:defRPr>
                <a:solidFill>
                  <a:srgbClr val="000000"/>
                </a:solidFill>
              </a:defRPr>
            </a:pPr>
            <a:r>
              <a:t>Content Text (Arial/14pt): </a:t>
            </a:r>
          </a:p>
          <a:p>
            <a:pPr defTabSz="457200">
              <a:spcBef>
                <a:spcPts val="1200"/>
              </a:spcBef>
              <a:defRPr>
                <a:solidFill>
                  <a:srgbClr val="000000"/>
                </a:solidFill>
              </a:defRPr>
            </a:pPr>
            <a:r>
              <a:t>In academic publishing, a paper is an academic work typically published in a scholarly journal.</a:t>
            </a:r>
          </a:p>
          <a:p>
            <a:pPr defTabSz="457200">
              <a:spcBef>
                <a:spcPts val="1200"/>
              </a:spcBef>
              <a:defRPr>
                <a:solidFill>
                  <a:srgbClr val="000000"/>
                </a:solidFill>
              </a:defRPr>
            </a:pPr>
            <a:r>
              <a:t>This is particularly true for leading journals, where the number of submitted articles far exceeds the available publication space.</a:t>
            </a:r>
          </a:p>
          <a:p>
            <a:pPr defTabSz="457200">
              <a:spcBef>
                <a:spcPts val="1200"/>
              </a:spcBef>
              <a:defRPr>
                <a:solidFill>
                  <a:srgbClr val="000000"/>
                </a:solidFill>
              </a:defRPr>
            </a:pPr>
            <a:r>
              <a:t>As a result, many academics self-archive a preprint or postprint version of their work for free access via personal or institutional websites.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7;g376d31a24b8_0_134"/>
          <p:cNvSpPr txBox="1"/>
          <p:nvPr/>
        </p:nvSpPr>
        <p:spPr>
          <a:xfrm>
            <a:off x="4562392" y="2510029"/>
            <a:ext cx="2838640" cy="149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algn="just">
              <a:lnSpc>
                <a:spcPct val="90000"/>
              </a:lnSpc>
              <a:defRPr b="1" sz="4800"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</a:lstStyle>
          <a:p>
            <a:pPr/>
            <a:r>
              <a:t>THE END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52;g376d31a24b8_0_139"/>
          <p:cNvSpPr txBox="1"/>
          <p:nvPr/>
        </p:nvSpPr>
        <p:spPr>
          <a:xfrm>
            <a:off x="4635663" y="2469389"/>
            <a:ext cx="2869874" cy="149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algn="just">
              <a:lnSpc>
                <a:spcPct val="90000"/>
              </a:lnSpc>
              <a:defRPr b="1" sz="4800">
                <a:solidFill>
                  <a:srgbClr val="94252E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</a:lstStyle>
          <a:p>
            <a:pPr/>
            <a:r>
              <a:t>THE END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94校慶">
  <a:themeElements>
    <a:clrScheme name="94校慶">
      <a:dk1>
        <a:srgbClr val="FFFFFF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94校慶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94校慶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94校慶">
  <a:themeElements>
    <a:clrScheme name="94校慶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94校慶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94校慶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