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j5PjFFfoPeLxdwh4q6xmwVwX33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封面" showMasterSp="0" type="title">
  <p:cSld name="TITLE">
    <p:spTree>
      <p:nvGrpSpPr>
        <p:cNvPr id="15" name="Shape 15"/>
        <p:cNvGrpSpPr/>
        <p:nvPr/>
      </p:nvGrpSpPr>
      <p:grpSpPr>
        <a:xfrm>
          <a:off x="0" y="0"/>
          <a:ext cx="0" cy="0"/>
          <a:chOff x="0" y="0"/>
          <a:chExt cx="0" cy="0"/>
        </a:xfrm>
      </p:grpSpPr>
      <p:pic>
        <p:nvPicPr>
          <p:cNvPr descr="94é±å¹´Logoä½¿ç¨èªªææ¸ - Final-25.pngGoogle Shape;88;p1" id="16" name="Google Shape;16;g37b794fd46a_0_81"/>
          <p:cNvPicPr preferRelativeResize="0"/>
          <p:nvPr/>
        </p:nvPicPr>
        <p:blipFill rotWithShape="1">
          <a:blip r:embed="rId2">
            <a:alphaModFix/>
          </a:blip>
          <a:srcRect b="0" l="0" r="0" t="0"/>
          <a:stretch/>
        </p:blipFill>
        <p:spPr>
          <a:xfrm>
            <a:off x="6646325" y="2700500"/>
            <a:ext cx="4907550" cy="1618026"/>
          </a:xfrm>
          <a:prstGeom prst="rect">
            <a:avLst/>
          </a:prstGeom>
          <a:noFill/>
          <a:ln>
            <a:noFill/>
          </a:ln>
        </p:spPr>
      </p:pic>
      <p:sp>
        <p:nvSpPr>
          <p:cNvPr id="17" name="Google Shape;17;g37b794fd46a_0_81"/>
          <p:cNvSpPr txBox="1"/>
          <p:nvPr>
            <p:ph idx="1" type="body"/>
          </p:nvPr>
        </p:nvSpPr>
        <p:spPr>
          <a:xfrm>
            <a:off x="739788" y="1777094"/>
            <a:ext cx="5128800" cy="1869000"/>
          </a:xfrm>
          <a:prstGeom prst="rect">
            <a:avLst/>
          </a:prstGeom>
          <a:noFill/>
          <a:ln>
            <a:noFill/>
          </a:ln>
        </p:spPr>
        <p:txBody>
          <a:bodyPr anchorCtr="0" anchor="b" bIns="45675" lIns="45675" spcFirstLastPara="1" rIns="45675" wrap="square" tIns="45675">
            <a:normAutofit/>
          </a:bodyPr>
          <a:lstStyle>
            <a:lvl1pPr indent="-228600" lvl="0" marL="457200" algn="l">
              <a:lnSpc>
                <a:spcPct val="90000"/>
              </a:lnSpc>
              <a:spcBef>
                <a:spcPts val="0"/>
              </a:spcBef>
              <a:spcAft>
                <a:spcPts val="0"/>
              </a:spcAft>
              <a:buClr>
                <a:srgbClr val="FFFFFF"/>
              </a:buClr>
              <a:buSzPts val="4800"/>
              <a:buFont typeface="Times New Roman"/>
              <a:buNone/>
              <a:defRPr b="1" sz="4800">
                <a:solidFill>
                  <a:srgbClr val="FFFFFF"/>
                </a:solidFill>
                <a:latin typeface="Times New Roman"/>
                <a:ea typeface="Times New Roman"/>
                <a:cs typeface="Times New Roman"/>
                <a:sym typeface="Times New Roman"/>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18" name="Google Shape;18;g37b794fd46a_0_81"/>
          <p:cNvSpPr txBox="1"/>
          <p:nvPr>
            <p:ph idx="2" type="body"/>
          </p:nvPr>
        </p:nvSpPr>
        <p:spPr>
          <a:xfrm>
            <a:off x="739787" y="3850249"/>
            <a:ext cx="3250200" cy="618300"/>
          </a:xfrm>
          <a:prstGeom prst="rect">
            <a:avLst/>
          </a:prstGeom>
          <a:noFill/>
          <a:ln>
            <a:noFill/>
          </a:ln>
        </p:spPr>
        <p:txBody>
          <a:bodyPr anchorCtr="0" anchor="ctr" bIns="45675" lIns="45675" spcFirstLastPara="1" rIns="45675" wrap="square" tIns="45675">
            <a:spAutoFit/>
          </a:bodyPr>
          <a:lstStyle>
            <a:lvl1pPr indent="-406400" lvl="0" marL="457200" algn="l">
              <a:lnSpc>
                <a:spcPct val="90000"/>
              </a:lnSpc>
              <a:spcBef>
                <a:spcPts val="1000"/>
              </a:spcBef>
              <a:spcAft>
                <a:spcPts val="0"/>
              </a:spcAft>
              <a:buSzPts val="2800"/>
              <a:buChar char="•"/>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cxnSp>
        <p:nvCxnSpPr>
          <p:cNvPr id="19" name="Google Shape;19;g37b794fd46a_0_81"/>
          <p:cNvCxnSpPr/>
          <p:nvPr/>
        </p:nvCxnSpPr>
        <p:spPr>
          <a:xfrm>
            <a:off x="694063" y="3774990"/>
            <a:ext cx="4989600" cy="0"/>
          </a:xfrm>
          <a:prstGeom prst="straightConnector1">
            <a:avLst/>
          </a:prstGeom>
          <a:noFill/>
          <a:ln cap="flat" cmpd="sng" w="12700">
            <a:solidFill>
              <a:srgbClr val="FFFFFF"/>
            </a:solidFill>
            <a:prstDash val="solid"/>
            <a:miter lim="8000"/>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內容項目" showMasterSp="0" type="vertTx">
  <p:cSld name="VERTICAL_TEXT">
    <p:bg>
      <p:bgPr>
        <a:solidFill>
          <a:srgbClr val="FFFFFF"/>
        </a:solidFill>
      </p:bgPr>
    </p:bg>
    <p:spTree>
      <p:nvGrpSpPr>
        <p:cNvPr id="97" name="Shape 97"/>
        <p:cNvGrpSpPr/>
        <p:nvPr/>
      </p:nvGrpSpPr>
      <p:grpSpPr>
        <a:xfrm>
          <a:off x="0" y="0"/>
          <a:ext cx="0" cy="0"/>
          <a:chOff x="0" y="0"/>
          <a:chExt cx="0" cy="0"/>
        </a:xfrm>
      </p:grpSpPr>
      <p:sp>
        <p:nvSpPr>
          <p:cNvPr id="98" name="Google Shape;98;g37b794fd46a_0_172"/>
          <p:cNvSpPr txBox="1"/>
          <p:nvPr>
            <p:ph idx="1" type="body"/>
          </p:nvPr>
        </p:nvSpPr>
        <p:spPr>
          <a:xfrm>
            <a:off x="1013843" y="854742"/>
            <a:ext cx="3726000" cy="437100"/>
          </a:xfrm>
          <a:prstGeom prst="rect">
            <a:avLst/>
          </a:prstGeom>
          <a:noFill/>
          <a:ln>
            <a:noFill/>
          </a:ln>
        </p:spPr>
        <p:txBody>
          <a:bodyPr anchorCtr="0" anchor="t" bIns="45675" lIns="45675" spcFirstLastPara="1" rIns="45675" wrap="square" tIns="45675">
            <a:spAutoFit/>
          </a:bodyPr>
          <a:lstStyle>
            <a:lvl1pPr indent="-228600" lvl="0" marL="457200" algn="l">
              <a:lnSpc>
                <a:spcPct val="90000"/>
              </a:lnSpc>
              <a:spcBef>
                <a:spcPts val="0"/>
              </a:spcBef>
              <a:spcAft>
                <a:spcPts val="0"/>
              </a:spcAft>
              <a:buClr>
                <a:srgbClr val="000000"/>
              </a:buClr>
              <a:buSzPts val="2400"/>
              <a:buFont typeface="Arial"/>
              <a:buNone/>
              <a:defRPr b="1" sz="2400">
                <a:latin typeface="Arial"/>
                <a:ea typeface="Arial"/>
                <a:cs typeface="Arial"/>
                <a:sym typeface="Arial"/>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99" name="Google Shape;99;g37b794fd46a_0_172"/>
          <p:cNvSpPr txBox="1"/>
          <p:nvPr>
            <p:ph idx="2" type="body"/>
          </p:nvPr>
        </p:nvSpPr>
        <p:spPr>
          <a:xfrm>
            <a:off x="1013843" y="1552682"/>
            <a:ext cx="8243100" cy="2470800"/>
          </a:xfrm>
          <a:prstGeom prst="rect">
            <a:avLst/>
          </a:prstGeom>
          <a:noFill/>
          <a:ln>
            <a:noFill/>
          </a:ln>
        </p:spPr>
        <p:txBody>
          <a:bodyPr anchorCtr="0" anchor="t" bIns="45675" lIns="45675" spcFirstLastPara="1" rIns="45675" wrap="square" tIns="45675">
            <a:spAutoFit/>
          </a:bodyPr>
          <a:lstStyle>
            <a:lvl1pPr indent="-406400" lvl="0" marL="457200" algn="l">
              <a:lnSpc>
                <a:spcPct val="90000"/>
              </a:lnSpc>
              <a:spcBef>
                <a:spcPts val="1000"/>
              </a:spcBef>
              <a:spcAft>
                <a:spcPts val="0"/>
              </a:spcAft>
              <a:buSzPts val="2800"/>
              <a:buChar char="•"/>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cxnSp>
        <p:nvCxnSpPr>
          <p:cNvPr id="100" name="Google Shape;100;g37b794fd46a_0_172"/>
          <p:cNvCxnSpPr/>
          <p:nvPr/>
        </p:nvCxnSpPr>
        <p:spPr>
          <a:xfrm>
            <a:off x="11238807" y="6356696"/>
            <a:ext cx="953100" cy="0"/>
          </a:xfrm>
          <a:prstGeom prst="straightConnector1">
            <a:avLst/>
          </a:prstGeom>
          <a:noFill/>
          <a:ln cap="flat" cmpd="sng" w="12700">
            <a:solidFill>
              <a:srgbClr val="94252E"/>
            </a:solidFill>
            <a:prstDash val="solid"/>
            <a:miter lim="8000"/>
            <a:headEnd len="sm" w="sm" type="none"/>
            <a:tailEnd len="sm" w="sm" type="none"/>
          </a:ln>
        </p:spPr>
      </p:cxnSp>
      <p:sp>
        <p:nvSpPr>
          <p:cNvPr id="101" name="Google Shape;101;g37b794fd46a_0_172"/>
          <p:cNvSpPr txBox="1"/>
          <p:nvPr/>
        </p:nvSpPr>
        <p:spPr>
          <a:xfrm rot="5400000">
            <a:off x="-3010518" y="2931401"/>
            <a:ext cx="6282300" cy="400200"/>
          </a:xfrm>
          <a:prstGeom prst="rect">
            <a:avLst/>
          </a:prstGeom>
          <a:noFill/>
          <a:ln>
            <a:noFill/>
          </a:ln>
        </p:spPr>
        <p:txBody>
          <a:bodyPr anchorCtr="0" anchor="t" bIns="45675" lIns="45675" spcFirstLastPara="1" rIns="45675" wrap="square" tIns="45675">
            <a:spAutoFit/>
          </a:bodyPr>
          <a:lstStyle/>
          <a:p>
            <a:pPr indent="0" lvl="0" marL="0" marR="0" rtl="0" algn="just">
              <a:lnSpc>
                <a:spcPct val="100000"/>
              </a:lnSpc>
              <a:spcBef>
                <a:spcPts val="0"/>
              </a:spcBef>
              <a:spcAft>
                <a:spcPts val="0"/>
              </a:spcAft>
              <a:buClr>
                <a:srgbClr val="F1EBE3"/>
              </a:buClr>
              <a:buSzPts val="2000"/>
              <a:buFont typeface="Arial"/>
              <a:buNone/>
            </a:pPr>
            <a:r>
              <a:rPr b="0" i="0" lang="en-US" sz="2000" u="none" cap="none" strike="noStrike">
                <a:solidFill>
                  <a:srgbClr val="F1EBE3"/>
                </a:solidFill>
                <a:latin typeface="Arial"/>
                <a:ea typeface="Arial"/>
                <a:cs typeface="Arial"/>
                <a:sym typeface="Arial"/>
              </a:rPr>
              <a:t>NATIONAL CHENG KUNG UNIVERSITY</a:t>
            </a:r>
            <a:endParaRPr/>
          </a:p>
        </p:txBody>
      </p:sp>
      <p:cxnSp>
        <p:nvCxnSpPr>
          <p:cNvPr id="102" name="Google Shape;102;g37b794fd46a_0_172"/>
          <p:cNvCxnSpPr/>
          <p:nvPr/>
        </p:nvCxnSpPr>
        <p:spPr>
          <a:xfrm>
            <a:off x="0" y="6356696"/>
            <a:ext cx="9329100" cy="0"/>
          </a:xfrm>
          <a:prstGeom prst="straightConnector1">
            <a:avLst/>
          </a:prstGeom>
          <a:noFill/>
          <a:ln cap="flat" cmpd="sng" w="12700">
            <a:solidFill>
              <a:srgbClr val="94252E"/>
            </a:solidFill>
            <a:prstDash val="solid"/>
            <a:miter lim="8000"/>
            <a:headEnd len="sm" w="sm" type="none"/>
            <a:tailEnd len="sm" w="sm" type="none"/>
          </a:ln>
        </p:spPr>
      </p:cxnSp>
      <p:pic>
        <p:nvPicPr>
          <p:cNvPr descr="94é±å¹´Logoä½¿ç¨èªªææ¸ - Final.pngGoogle Shape;217;p10" id="103" name="Google Shape;103;g37b794fd46a_0_172"/>
          <p:cNvPicPr preferRelativeResize="0"/>
          <p:nvPr/>
        </p:nvPicPr>
        <p:blipFill rotWithShape="1">
          <a:blip r:embed="rId2">
            <a:alphaModFix/>
          </a:blip>
          <a:srcRect b="0" l="0" r="0" t="0"/>
          <a:stretch/>
        </p:blipFill>
        <p:spPr>
          <a:xfrm>
            <a:off x="9305125" y="5816200"/>
            <a:ext cx="1957475" cy="1041800"/>
          </a:xfrm>
          <a:prstGeom prst="rect">
            <a:avLst/>
          </a:prstGeom>
          <a:noFill/>
          <a:ln>
            <a:noFill/>
          </a:ln>
        </p:spPr>
      </p:pic>
      <p:sp>
        <p:nvSpPr>
          <p:cNvPr id="104" name="Google Shape;104;g37b794fd46a_0_172"/>
          <p:cNvSpPr txBox="1"/>
          <p:nvPr/>
        </p:nvSpPr>
        <p:spPr>
          <a:xfrm>
            <a:off x="11352943" y="6444750"/>
            <a:ext cx="655200" cy="276900"/>
          </a:xfrm>
          <a:prstGeom prst="rect">
            <a:avLst/>
          </a:prstGeom>
          <a:noFill/>
          <a:ln>
            <a:noFill/>
          </a:ln>
        </p:spPr>
        <p:txBody>
          <a:bodyPr anchorCtr="0" anchor="ctr" bIns="45675" lIns="45675" spcFirstLastPara="1" rIns="45675" wrap="square" tIns="45675">
            <a:sp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內文+照片" showMasterSp="0" type="vertTitleAndTx">
  <p:cSld name="VERTICAL_TITLE_AND_VERTICAL_TEXT">
    <p:bg>
      <p:bgPr>
        <a:solidFill>
          <a:srgbClr val="FFFFFF"/>
        </a:solidFill>
      </p:bgPr>
    </p:bg>
    <p:spTree>
      <p:nvGrpSpPr>
        <p:cNvPr id="105" name="Shape 105"/>
        <p:cNvGrpSpPr/>
        <p:nvPr/>
      </p:nvGrpSpPr>
      <p:grpSpPr>
        <a:xfrm>
          <a:off x="0" y="0"/>
          <a:ext cx="0" cy="0"/>
          <a:chOff x="0" y="0"/>
          <a:chExt cx="0" cy="0"/>
        </a:xfrm>
      </p:grpSpPr>
      <p:sp>
        <p:nvSpPr>
          <p:cNvPr id="106" name="Google Shape;106;g37b794fd46a_0_181"/>
          <p:cNvSpPr txBox="1"/>
          <p:nvPr>
            <p:ph idx="1" type="body"/>
          </p:nvPr>
        </p:nvSpPr>
        <p:spPr>
          <a:xfrm>
            <a:off x="1013841" y="854742"/>
            <a:ext cx="3523800" cy="437100"/>
          </a:xfrm>
          <a:prstGeom prst="rect">
            <a:avLst/>
          </a:prstGeom>
          <a:noFill/>
          <a:ln>
            <a:noFill/>
          </a:ln>
        </p:spPr>
        <p:txBody>
          <a:bodyPr anchorCtr="0" anchor="t" bIns="45675" lIns="45675" spcFirstLastPara="1" rIns="45675" wrap="square" tIns="45675">
            <a:spAutoFit/>
          </a:bodyPr>
          <a:lstStyle>
            <a:lvl1pPr indent="-228600" lvl="0" marL="457200" algn="l">
              <a:lnSpc>
                <a:spcPct val="90000"/>
              </a:lnSpc>
              <a:spcBef>
                <a:spcPts val="0"/>
              </a:spcBef>
              <a:spcAft>
                <a:spcPts val="0"/>
              </a:spcAft>
              <a:buClr>
                <a:srgbClr val="000000"/>
              </a:buClr>
              <a:buSzPts val="2400"/>
              <a:buFont typeface="Arial"/>
              <a:buNone/>
              <a:defRPr b="1" sz="2400">
                <a:latin typeface="Arial"/>
                <a:ea typeface="Arial"/>
                <a:cs typeface="Arial"/>
                <a:sym typeface="Arial"/>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107" name="Google Shape;107;g37b794fd46a_0_181"/>
          <p:cNvSpPr txBox="1"/>
          <p:nvPr>
            <p:ph idx="2" type="body"/>
          </p:nvPr>
        </p:nvSpPr>
        <p:spPr>
          <a:xfrm>
            <a:off x="1013841" y="1552682"/>
            <a:ext cx="3523800" cy="2904900"/>
          </a:xfrm>
          <a:prstGeom prst="rect">
            <a:avLst/>
          </a:prstGeom>
          <a:noFill/>
          <a:ln>
            <a:noFill/>
          </a:ln>
        </p:spPr>
        <p:txBody>
          <a:bodyPr anchorCtr="0" anchor="t" bIns="45675" lIns="45675" spcFirstLastPara="1" rIns="45675" wrap="square" tIns="45675">
            <a:spAutoFit/>
          </a:bodyPr>
          <a:lstStyle>
            <a:lvl1pPr indent="-406400" lvl="0" marL="457200" algn="l">
              <a:lnSpc>
                <a:spcPct val="90000"/>
              </a:lnSpc>
              <a:spcBef>
                <a:spcPts val="1000"/>
              </a:spcBef>
              <a:spcAft>
                <a:spcPts val="0"/>
              </a:spcAft>
              <a:buSzPts val="2800"/>
              <a:buChar char="•"/>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cxnSp>
        <p:nvCxnSpPr>
          <p:cNvPr id="108" name="Google Shape;108;g37b794fd46a_0_181"/>
          <p:cNvCxnSpPr/>
          <p:nvPr/>
        </p:nvCxnSpPr>
        <p:spPr>
          <a:xfrm>
            <a:off x="11238807" y="6356696"/>
            <a:ext cx="953100" cy="0"/>
          </a:xfrm>
          <a:prstGeom prst="straightConnector1">
            <a:avLst/>
          </a:prstGeom>
          <a:noFill/>
          <a:ln cap="flat" cmpd="sng" w="12700">
            <a:solidFill>
              <a:srgbClr val="94252E"/>
            </a:solidFill>
            <a:prstDash val="solid"/>
            <a:miter lim="8000"/>
            <a:headEnd len="sm" w="sm" type="none"/>
            <a:tailEnd len="sm" w="sm" type="none"/>
          </a:ln>
        </p:spPr>
      </p:cxnSp>
      <p:sp>
        <p:nvSpPr>
          <p:cNvPr id="109" name="Google Shape;109;g37b794fd46a_0_181"/>
          <p:cNvSpPr txBox="1"/>
          <p:nvPr/>
        </p:nvSpPr>
        <p:spPr>
          <a:xfrm rot="5400000">
            <a:off x="-3010518" y="2931401"/>
            <a:ext cx="6282300" cy="400200"/>
          </a:xfrm>
          <a:prstGeom prst="rect">
            <a:avLst/>
          </a:prstGeom>
          <a:noFill/>
          <a:ln>
            <a:noFill/>
          </a:ln>
        </p:spPr>
        <p:txBody>
          <a:bodyPr anchorCtr="0" anchor="t" bIns="45675" lIns="45675" spcFirstLastPara="1" rIns="45675" wrap="square" tIns="45675">
            <a:spAutoFit/>
          </a:bodyPr>
          <a:lstStyle/>
          <a:p>
            <a:pPr indent="0" lvl="0" marL="0" marR="0" rtl="0" algn="just">
              <a:lnSpc>
                <a:spcPct val="100000"/>
              </a:lnSpc>
              <a:spcBef>
                <a:spcPts val="0"/>
              </a:spcBef>
              <a:spcAft>
                <a:spcPts val="0"/>
              </a:spcAft>
              <a:buClr>
                <a:srgbClr val="F1EBE3"/>
              </a:buClr>
              <a:buSzPts val="2000"/>
              <a:buFont typeface="Arial"/>
              <a:buNone/>
            </a:pPr>
            <a:r>
              <a:rPr b="0" i="0" lang="en-US" sz="2000" u="none" cap="none" strike="noStrike">
                <a:solidFill>
                  <a:srgbClr val="F1EBE3"/>
                </a:solidFill>
                <a:latin typeface="Arial"/>
                <a:ea typeface="Arial"/>
                <a:cs typeface="Arial"/>
                <a:sym typeface="Arial"/>
              </a:rPr>
              <a:t>NATIONAL CHENG KUNG UNIVERSITY</a:t>
            </a:r>
            <a:endParaRPr/>
          </a:p>
        </p:txBody>
      </p:sp>
      <p:cxnSp>
        <p:nvCxnSpPr>
          <p:cNvPr id="110" name="Google Shape;110;g37b794fd46a_0_181"/>
          <p:cNvCxnSpPr/>
          <p:nvPr/>
        </p:nvCxnSpPr>
        <p:spPr>
          <a:xfrm>
            <a:off x="0" y="6356696"/>
            <a:ext cx="9329100" cy="0"/>
          </a:xfrm>
          <a:prstGeom prst="straightConnector1">
            <a:avLst/>
          </a:prstGeom>
          <a:noFill/>
          <a:ln cap="flat" cmpd="sng" w="12700">
            <a:solidFill>
              <a:srgbClr val="94252E"/>
            </a:solidFill>
            <a:prstDash val="solid"/>
            <a:miter lim="8000"/>
            <a:headEnd len="sm" w="sm" type="none"/>
            <a:tailEnd len="sm" w="sm" type="none"/>
          </a:ln>
        </p:spPr>
      </p:cxnSp>
      <p:pic>
        <p:nvPicPr>
          <p:cNvPr descr="94é±å¹´Logoä½¿ç¨èªªææ¸ - Final.pngGoogle Shape;232;p11" id="111" name="Google Shape;111;g37b794fd46a_0_181"/>
          <p:cNvPicPr preferRelativeResize="0"/>
          <p:nvPr/>
        </p:nvPicPr>
        <p:blipFill rotWithShape="1">
          <a:blip r:embed="rId2">
            <a:alphaModFix/>
          </a:blip>
          <a:srcRect b="0" l="0" r="0" t="0"/>
          <a:stretch/>
        </p:blipFill>
        <p:spPr>
          <a:xfrm>
            <a:off x="9305125" y="5816200"/>
            <a:ext cx="1957475" cy="1041800"/>
          </a:xfrm>
          <a:prstGeom prst="rect">
            <a:avLst/>
          </a:prstGeom>
          <a:noFill/>
          <a:ln>
            <a:noFill/>
          </a:ln>
        </p:spPr>
      </p:pic>
      <p:sp>
        <p:nvSpPr>
          <p:cNvPr id="112" name="Google Shape;112;g37b794fd46a_0_181"/>
          <p:cNvSpPr/>
          <p:nvPr>
            <p:ph idx="3" type="pic"/>
          </p:nvPr>
        </p:nvSpPr>
        <p:spPr>
          <a:xfrm>
            <a:off x="4834467" y="439230"/>
            <a:ext cx="6620100" cy="5193000"/>
          </a:xfrm>
          <a:prstGeom prst="rect">
            <a:avLst/>
          </a:prstGeom>
          <a:noFill/>
          <a:ln>
            <a:noFill/>
          </a:ln>
        </p:spPr>
      </p:sp>
      <p:sp>
        <p:nvSpPr>
          <p:cNvPr id="113" name="Google Shape;113;g37b794fd46a_0_181"/>
          <p:cNvSpPr txBox="1"/>
          <p:nvPr/>
        </p:nvSpPr>
        <p:spPr>
          <a:xfrm>
            <a:off x="11352943" y="6444750"/>
            <a:ext cx="655200" cy="276900"/>
          </a:xfrm>
          <a:prstGeom prst="rect">
            <a:avLst/>
          </a:prstGeom>
          <a:noFill/>
          <a:ln>
            <a:noFill/>
          </a:ln>
        </p:spPr>
        <p:txBody>
          <a:bodyPr anchorCtr="0" anchor="ctr" bIns="45675" lIns="45675" spcFirstLastPara="1" rIns="45675" wrap="square" tIns="45675">
            <a:sp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a:p>
        </p:txBody>
      </p:sp>
      <p:sp>
        <p:nvSpPr>
          <p:cNvPr id="114" name="Google Shape;114;g37b794fd46a_0_181"/>
          <p:cNvSpPr txBox="1"/>
          <p:nvPr>
            <p:ph idx="4" type="body"/>
          </p:nvPr>
        </p:nvSpPr>
        <p:spPr>
          <a:xfrm>
            <a:off x="4873368" y="5637541"/>
            <a:ext cx="3726000" cy="214800"/>
          </a:xfrm>
          <a:prstGeom prst="rect">
            <a:avLst/>
          </a:prstGeom>
          <a:noFill/>
          <a:ln>
            <a:noFill/>
          </a:ln>
        </p:spPr>
        <p:txBody>
          <a:bodyPr anchorCtr="0" anchor="t" bIns="45675" lIns="45675" spcFirstLastPara="1" rIns="45675" wrap="square" tIns="45675">
            <a:spAutoFit/>
          </a:bodyPr>
          <a:lstStyle>
            <a:lvl1pPr indent="-228600" lvl="0" marL="457200" algn="l">
              <a:lnSpc>
                <a:spcPct val="90000"/>
              </a:lnSpc>
              <a:spcBef>
                <a:spcPts val="0"/>
              </a:spcBef>
              <a:spcAft>
                <a:spcPts val="0"/>
              </a:spcAft>
              <a:buClr>
                <a:srgbClr val="000000"/>
              </a:buClr>
              <a:buSzPts val="900"/>
              <a:buFont typeface="Arial"/>
              <a:buNone/>
              <a:defRPr sz="900">
                <a:latin typeface="Arial"/>
                <a:ea typeface="Arial"/>
                <a:cs typeface="Arial"/>
                <a:sym typeface="Arial"/>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內容項目+照片" showMasterSp="0">
  <p:cSld name="VERTICAL_TITLE_AND_VERTICAL_TEXT 副本">
    <p:bg>
      <p:bgPr>
        <a:solidFill>
          <a:srgbClr val="FFFFFF"/>
        </a:solidFill>
      </p:bgPr>
    </p:bg>
    <p:spTree>
      <p:nvGrpSpPr>
        <p:cNvPr id="115" name="Shape 115"/>
        <p:cNvGrpSpPr/>
        <p:nvPr/>
      </p:nvGrpSpPr>
      <p:grpSpPr>
        <a:xfrm>
          <a:off x="0" y="0"/>
          <a:ext cx="0" cy="0"/>
          <a:chOff x="0" y="0"/>
          <a:chExt cx="0" cy="0"/>
        </a:xfrm>
      </p:grpSpPr>
      <p:sp>
        <p:nvSpPr>
          <p:cNvPr id="116" name="Google Shape;116;g37b794fd46a_0_192"/>
          <p:cNvSpPr txBox="1"/>
          <p:nvPr>
            <p:ph idx="1" type="body"/>
          </p:nvPr>
        </p:nvSpPr>
        <p:spPr>
          <a:xfrm>
            <a:off x="4873368" y="5637541"/>
            <a:ext cx="3726000" cy="214800"/>
          </a:xfrm>
          <a:prstGeom prst="rect">
            <a:avLst/>
          </a:prstGeom>
          <a:noFill/>
          <a:ln>
            <a:noFill/>
          </a:ln>
        </p:spPr>
        <p:txBody>
          <a:bodyPr anchorCtr="0" anchor="t" bIns="45675" lIns="45675" spcFirstLastPara="1" rIns="45675" wrap="square" tIns="45675">
            <a:spAutoFit/>
          </a:bodyPr>
          <a:lstStyle>
            <a:lvl1pPr indent="-228600" lvl="0" marL="457200" algn="l">
              <a:lnSpc>
                <a:spcPct val="90000"/>
              </a:lnSpc>
              <a:spcBef>
                <a:spcPts val="0"/>
              </a:spcBef>
              <a:spcAft>
                <a:spcPts val="0"/>
              </a:spcAft>
              <a:buClr>
                <a:srgbClr val="000000"/>
              </a:buClr>
              <a:buSzPts val="900"/>
              <a:buFont typeface="Arial"/>
              <a:buNone/>
              <a:defRPr sz="900">
                <a:latin typeface="Arial"/>
                <a:ea typeface="Arial"/>
                <a:cs typeface="Arial"/>
                <a:sym typeface="Arial"/>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117" name="Google Shape;117;g37b794fd46a_0_192"/>
          <p:cNvSpPr txBox="1"/>
          <p:nvPr>
            <p:ph idx="2" type="body"/>
          </p:nvPr>
        </p:nvSpPr>
        <p:spPr>
          <a:xfrm>
            <a:off x="1013542" y="854742"/>
            <a:ext cx="3524400" cy="437100"/>
          </a:xfrm>
          <a:prstGeom prst="rect">
            <a:avLst/>
          </a:prstGeom>
          <a:noFill/>
          <a:ln>
            <a:noFill/>
          </a:ln>
        </p:spPr>
        <p:txBody>
          <a:bodyPr anchorCtr="0" anchor="t" bIns="45675" lIns="45675" spcFirstLastPara="1" rIns="45675" wrap="square" tIns="45675">
            <a:spAutoFit/>
          </a:bodyPr>
          <a:lstStyle>
            <a:lvl1pPr indent="-228600" lvl="0" marL="457200" algn="l">
              <a:lnSpc>
                <a:spcPct val="90000"/>
              </a:lnSpc>
              <a:spcBef>
                <a:spcPts val="0"/>
              </a:spcBef>
              <a:spcAft>
                <a:spcPts val="0"/>
              </a:spcAft>
              <a:buClr>
                <a:srgbClr val="000000"/>
              </a:buClr>
              <a:buSzPts val="2400"/>
              <a:buFont typeface="Arial"/>
              <a:buNone/>
              <a:defRPr b="1" sz="2400">
                <a:latin typeface="Arial"/>
                <a:ea typeface="Arial"/>
                <a:cs typeface="Arial"/>
                <a:sym typeface="Arial"/>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118" name="Google Shape;118;g37b794fd46a_0_192"/>
          <p:cNvSpPr txBox="1"/>
          <p:nvPr>
            <p:ph idx="3" type="body"/>
          </p:nvPr>
        </p:nvSpPr>
        <p:spPr>
          <a:xfrm>
            <a:off x="1013541" y="1552682"/>
            <a:ext cx="3524400" cy="2470800"/>
          </a:xfrm>
          <a:prstGeom prst="rect">
            <a:avLst/>
          </a:prstGeom>
          <a:noFill/>
          <a:ln>
            <a:noFill/>
          </a:ln>
        </p:spPr>
        <p:txBody>
          <a:bodyPr anchorCtr="0" anchor="t" bIns="45675" lIns="45675" spcFirstLastPara="1" rIns="45675" wrap="square" tIns="45675">
            <a:spAutoFit/>
          </a:bodyPr>
          <a:lstStyle>
            <a:lvl1pPr indent="-406400" lvl="0" marL="457200" algn="l">
              <a:lnSpc>
                <a:spcPct val="90000"/>
              </a:lnSpc>
              <a:spcBef>
                <a:spcPts val="1000"/>
              </a:spcBef>
              <a:spcAft>
                <a:spcPts val="0"/>
              </a:spcAft>
              <a:buSzPts val="2800"/>
              <a:buChar char="•"/>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cxnSp>
        <p:nvCxnSpPr>
          <p:cNvPr id="119" name="Google Shape;119;g37b794fd46a_0_192"/>
          <p:cNvCxnSpPr/>
          <p:nvPr/>
        </p:nvCxnSpPr>
        <p:spPr>
          <a:xfrm>
            <a:off x="11238807" y="6356696"/>
            <a:ext cx="953100" cy="0"/>
          </a:xfrm>
          <a:prstGeom prst="straightConnector1">
            <a:avLst/>
          </a:prstGeom>
          <a:noFill/>
          <a:ln cap="flat" cmpd="sng" w="12700">
            <a:solidFill>
              <a:srgbClr val="94252E"/>
            </a:solidFill>
            <a:prstDash val="solid"/>
            <a:miter lim="8000"/>
            <a:headEnd len="sm" w="sm" type="none"/>
            <a:tailEnd len="sm" w="sm" type="none"/>
          </a:ln>
        </p:spPr>
      </p:cxnSp>
      <p:sp>
        <p:nvSpPr>
          <p:cNvPr id="120" name="Google Shape;120;g37b794fd46a_0_192"/>
          <p:cNvSpPr txBox="1"/>
          <p:nvPr/>
        </p:nvSpPr>
        <p:spPr>
          <a:xfrm rot="5400000">
            <a:off x="-3010518" y="2931401"/>
            <a:ext cx="6282300" cy="400200"/>
          </a:xfrm>
          <a:prstGeom prst="rect">
            <a:avLst/>
          </a:prstGeom>
          <a:noFill/>
          <a:ln>
            <a:noFill/>
          </a:ln>
        </p:spPr>
        <p:txBody>
          <a:bodyPr anchorCtr="0" anchor="t" bIns="45675" lIns="45675" spcFirstLastPara="1" rIns="45675" wrap="square" tIns="45675">
            <a:spAutoFit/>
          </a:bodyPr>
          <a:lstStyle/>
          <a:p>
            <a:pPr indent="0" lvl="0" marL="0" marR="0" rtl="0" algn="just">
              <a:lnSpc>
                <a:spcPct val="100000"/>
              </a:lnSpc>
              <a:spcBef>
                <a:spcPts val="0"/>
              </a:spcBef>
              <a:spcAft>
                <a:spcPts val="0"/>
              </a:spcAft>
              <a:buClr>
                <a:srgbClr val="F1EBE3"/>
              </a:buClr>
              <a:buSzPts val="2000"/>
              <a:buFont typeface="Arial"/>
              <a:buNone/>
            </a:pPr>
            <a:r>
              <a:rPr b="0" i="0" lang="en-US" sz="2000" u="none" cap="none" strike="noStrike">
                <a:solidFill>
                  <a:srgbClr val="F1EBE3"/>
                </a:solidFill>
                <a:latin typeface="Arial"/>
                <a:ea typeface="Arial"/>
                <a:cs typeface="Arial"/>
                <a:sym typeface="Arial"/>
              </a:rPr>
              <a:t>NATIONAL CHENG KUNG UNIVERSITY</a:t>
            </a:r>
            <a:endParaRPr/>
          </a:p>
        </p:txBody>
      </p:sp>
      <p:cxnSp>
        <p:nvCxnSpPr>
          <p:cNvPr id="121" name="Google Shape;121;g37b794fd46a_0_192"/>
          <p:cNvCxnSpPr/>
          <p:nvPr/>
        </p:nvCxnSpPr>
        <p:spPr>
          <a:xfrm>
            <a:off x="0" y="6356696"/>
            <a:ext cx="9329100" cy="0"/>
          </a:xfrm>
          <a:prstGeom prst="straightConnector1">
            <a:avLst/>
          </a:prstGeom>
          <a:noFill/>
          <a:ln cap="flat" cmpd="sng" w="12700">
            <a:solidFill>
              <a:srgbClr val="94252E"/>
            </a:solidFill>
            <a:prstDash val="solid"/>
            <a:miter lim="8000"/>
            <a:headEnd len="sm" w="sm" type="none"/>
            <a:tailEnd len="sm" w="sm" type="none"/>
          </a:ln>
        </p:spPr>
      </p:cxnSp>
      <p:pic>
        <p:nvPicPr>
          <p:cNvPr descr="94é±å¹´Logoä½¿ç¨èªªææ¸ - Final.pngGoogle Shape;248;p12" id="122" name="Google Shape;122;g37b794fd46a_0_192"/>
          <p:cNvPicPr preferRelativeResize="0"/>
          <p:nvPr/>
        </p:nvPicPr>
        <p:blipFill rotWithShape="1">
          <a:blip r:embed="rId2">
            <a:alphaModFix/>
          </a:blip>
          <a:srcRect b="0" l="0" r="0" t="0"/>
          <a:stretch/>
        </p:blipFill>
        <p:spPr>
          <a:xfrm>
            <a:off x="9305125" y="5816200"/>
            <a:ext cx="1957475" cy="1041800"/>
          </a:xfrm>
          <a:prstGeom prst="rect">
            <a:avLst/>
          </a:prstGeom>
          <a:noFill/>
          <a:ln>
            <a:noFill/>
          </a:ln>
        </p:spPr>
      </p:pic>
      <p:sp>
        <p:nvSpPr>
          <p:cNvPr id="123" name="Google Shape;123;g37b794fd46a_0_192"/>
          <p:cNvSpPr/>
          <p:nvPr>
            <p:ph idx="4" type="pic"/>
          </p:nvPr>
        </p:nvSpPr>
        <p:spPr>
          <a:xfrm>
            <a:off x="4834467" y="439230"/>
            <a:ext cx="6620100" cy="5193000"/>
          </a:xfrm>
          <a:prstGeom prst="rect">
            <a:avLst/>
          </a:prstGeom>
          <a:noFill/>
          <a:ln>
            <a:noFill/>
          </a:ln>
        </p:spPr>
      </p:sp>
      <p:sp>
        <p:nvSpPr>
          <p:cNvPr id="124" name="Google Shape;124;g37b794fd46a_0_192"/>
          <p:cNvSpPr txBox="1"/>
          <p:nvPr/>
        </p:nvSpPr>
        <p:spPr>
          <a:xfrm>
            <a:off x="11352943" y="6444750"/>
            <a:ext cx="655200" cy="276900"/>
          </a:xfrm>
          <a:prstGeom prst="rect">
            <a:avLst/>
          </a:prstGeom>
          <a:noFill/>
          <a:ln>
            <a:noFill/>
          </a:ln>
        </p:spPr>
        <p:txBody>
          <a:bodyPr anchorCtr="0" anchor="ctr" bIns="45675" lIns="45675" spcFirstLastPara="1" rIns="45675" wrap="square" tIns="45675">
            <a:sp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內文2" showMasterSp="0">
  <p:cSld name="VERTICAL_TITLE_AND_VERTICAL_TEXT 副本 2">
    <p:bg>
      <p:bgPr>
        <a:solidFill>
          <a:srgbClr val="FFFFFF"/>
        </a:solidFill>
      </p:bgPr>
    </p:bg>
    <p:spTree>
      <p:nvGrpSpPr>
        <p:cNvPr id="125" name="Shape 125"/>
        <p:cNvGrpSpPr/>
        <p:nvPr/>
      </p:nvGrpSpPr>
      <p:grpSpPr>
        <a:xfrm>
          <a:off x="0" y="0"/>
          <a:ext cx="0" cy="0"/>
          <a:chOff x="0" y="0"/>
          <a:chExt cx="0" cy="0"/>
        </a:xfrm>
      </p:grpSpPr>
      <p:sp>
        <p:nvSpPr>
          <p:cNvPr id="126" name="Google Shape;126;g37b794fd46a_0_203"/>
          <p:cNvSpPr txBox="1"/>
          <p:nvPr>
            <p:ph idx="1" type="body"/>
          </p:nvPr>
        </p:nvSpPr>
        <p:spPr>
          <a:xfrm>
            <a:off x="1013841" y="854742"/>
            <a:ext cx="3726000" cy="437100"/>
          </a:xfrm>
          <a:prstGeom prst="rect">
            <a:avLst/>
          </a:prstGeom>
          <a:noFill/>
          <a:ln>
            <a:noFill/>
          </a:ln>
        </p:spPr>
        <p:txBody>
          <a:bodyPr anchorCtr="0" anchor="t" bIns="45675" lIns="45675" spcFirstLastPara="1" rIns="45675" wrap="square" tIns="45675">
            <a:spAutoFit/>
          </a:bodyPr>
          <a:lstStyle>
            <a:lvl1pPr indent="-228600" lvl="0" marL="457200" algn="l">
              <a:lnSpc>
                <a:spcPct val="90000"/>
              </a:lnSpc>
              <a:spcBef>
                <a:spcPts val="0"/>
              </a:spcBef>
              <a:spcAft>
                <a:spcPts val="0"/>
              </a:spcAft>
              <a:buClr>
                <a:srgbClr val="000000"/>
              </a:buClr>
              <a:buSzPts val="2400"/>
              <a:buFont typeface="Arial"/>
              <a:buNone/>
              <a:defRPr b="1" sz="2400">
                <a:latin typeface="Arial"/>
                <a:ea typeface="Arial"/>
                <a:cs typeface="Arial"/>
                <a:sym typeface="Arial"/>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127" name="Google Shape;127;g37b794fd46a_0_203"/>
          <p:cNvSpPr txBox="1"/>
          <p:nvPr>
            <p:ph idx="2" type="body"/>
          </p:nvPr>
        </p:nvSpPr>
        <p:spPr>
          <a:xfrm>
            <a:off x="6392331" y="1552682"/>
            <a:ext cx="5023500" cy="3311400"/>
          </a:xfrm>
          <a:prstGeom prst="rect">
            <a:avLst/>
          </a:prstGeom>
          <a:noFill/>
          <a:ln>
            <a:noFill/>
          </a:ln>
        </p:spPr>
        <p:txBody>
          <a:bodyPr anchorCtr="0" anchor="t" bIns="45675" lIns="45675" spcFirstLastPara="1" rIns="45675" wrap="square" tIns="45675">
            <a:spAutoFit/>
          </a:bodyPr>
          <a:lstStyle>
            <a:lvl1pPr indent="-406400" lvl="0" marL="457200" algn="l">
              <a:lnSpc>
                <a:spcPct val="90000"/>
              </a:lnSpc>
              <a:spcBef>
                <a:spcPts val="1000"/>
              </a:spcBef>
              <a:spcAft>
                <a:spcPts val="0"/>
              </a:spcAft>
              <a:buSzPts val="2800"/>
              <a:buChar char="•"/>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128" name="Google Shape;128;g37b794fd46a_0_203"/>
          <p:cNvSpPr txBox="1"/>
          <p:nvPr>
            <p:ph idx="3" type="body"/>
          </p:nvPr>
        </p:nvSpPr>
        <p:spPr>
          <a:xfrm>
            <a:off x="1013839" y="1552682"/>
            <a:ext cx="5036400" cy="3311400"/>
          </a:xfrm>
          <a:prstGeom prst="rect">
            <a:avLst/>
          </a:prstGeom>
          <a:noFill/>
          <a:ln>
            <a:noFill/>
          </a:ln>
        </p:spPr>
        <p:txBody>
          <a:bodyPr anchorCtr="0" anchor="t" bIns="45675" lIns="45675" spcFirstLastPara="1" rIns="45675" wrap="square" tIns="45675">
            <a:spAutoFit/>
          </a:bodyPr>
          <a:lstStyle>
            <a:lvl1pPr indent="-406400" lvl="0" marL="457200" algn="l">
              <a:lnSpc>
                <a:spcPct val="90000"/>
              </a:lnSpc>
              <a:spcBef>
                <a:spcPts val="1000"/>
              </a:spcBef>
              <a:spcAft>
                <a:spcPts val="0"/>
              </a:spcAft>
              <a:buSzPts val="2800"/>
              <a:buChar char="•"/>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cxnSp>
        <p:nvCxnSpPr>
          <p:cNvPr id="129" name="Google Shape;129;g37b794fd46a_0_203"/>
          <p:cNvCxnSpPr/>
          <p:nvPr/>
        </p:nvCxnSpPr>
        <p:spPr>
          <a:xfrm>
            <a:off x="11238807" y="6356696"/>
            <a:ext cx="953100" cy="0"/>
          </a:xfrm>
          <a:prstGeom prst="straightConnector1">
            <a:avLst/>
          </a:prstGeom>
          <a:noFill/>
          <a:ln cap="flat" cmpd="sng" w="12700">
            <a:solidFill>
              <a:srgbClr val="94252E"/>
            </a:solidFill>
            <a:prstDash val="solid"/>
            <a:miter lim="8000"/>
            <a:headEnd len="sm" w="sm" type="none"/>
            <a:tailEnd len="sm" w="sm" type="none"/>
          </a:ln>
        </p:spPr>
      </p:cxnSp>
      <p:sp>
        <p:nvSpPr>
          <p:cNvPr id="130" name="Google Shape;130;g37b794fd46a_0_203"/>
          <p:cNvSpPr txBox="1"/>
          <p:nvPr/>
        </p:nvSpPr>
        <p:spPr>
          <a:xfrm rot="5400000">
            <a:off x="-3010518" y="2931401"/>
            <a:ext cx="6282300" cy="400200"/>
          </a:xfrm>
          <a:prstGeom prst="rect">
            <a:avLst/>
          </a:prstGeom>
          <a:noFill/>
          <a:ln>
            <a:noFill/>
          </a:ln>
        </p:spPr>
        <p:txBody>
          <a:bodyPr anchorCtr="0" anchor="t" bIns="45675" lIns="45675" spcFirstLastPara="1" rIns="45675" wrap="square" tIns="45675">
            <a:spAutoFit/>
          </a:bodyPr>
          <a:lstStyle/>
          <a:p>
            <a:pPr indent="0" lvl="0" marL="0" marR="0" rtl="0" algn="just">
              <a:lnSpc>
                <a:spcPct val="100000"/>
              </a:lnSpc>
              <a:spcBef>
                <a:spcPts val="0"/>
              </a:spcBef>
              <a:spcAft>
                <a:spcPts val="0"/>
              </a:spcAft>
              <a:buClr>
                <a:srgbClr val="F1EBE3"/>
              </a:buClr>
              <a:buSzPts val="2000"/>
              <a:buFont typeface="Arial"/>
              <a:buNone/>
            </a:pPr>
            <a:r>
              <a:rPr b="0" i="0" lang="en-US" sz="2000" u="none" cap="none" strike="noStrike">
                <a:solidFill>
                  <a:srgbClr val="F1EBE3"/>
                </a:solidFill>
                <a:latin typeface="Arial"/>
                <a:ea typeface="Arial"/>
                <a:cs typeface="Arial"/>
                <a:sym typeface="Arial"/>
              </a:rPr>
              <a:t>NATIONAL CHENG KUNG UNIVERSITY</a:t>
            </a:r>
            <a:endParaRPr/>
          </a:p>
        </p:txBody>
      </p:sp>
      <p:cxnSp>
        <p:nvCxnSpPr>
          <p:cNvPr id="131" name="Google Shape;131;g37b794fd46a_0_203"/>
          <p:cNvCxnSpPr/>
          <p:nvPr/>
        </p:nvCxnSpPr>
        <p:spPr>
          <a:xfrm>
            <a:off x="0" y="6356696"/>
            <a:ext cx="9329100" cy="0"/>
          </a:xfrm>
          <a:prstGeom prst="straightConnector1">
            <a:avLst/>
          </a:prstGeom>
          <a:noFill/>
          <a:ln cap="flat" cmpd="sng" w="12700">
            <a:solidFill>
              <a:srgbClr val="94252E"/>
            </a:solidFill>
            <a:prstDash val="solid"/>
            <a:miter lim="8000"/>
            <a:headEnd len="sm" w="sm" type="none"/>
            <a:tailEnd len="sm" w="sm" type="none"/>
          </a:ln>
        </p:spPr>
      </p:cxnSp>
      <p:pic>
        <p:nvPicPr>
          <p:cNvPr descr="94é±å¹´Logoä½¿ç¨èªªææ¸ - Final.pngGoogle Shape;261;p13" id="132" name="Google Shape;132;g37b794fd46a_0_203"/>
          <p:cNvPicPr preferRelativeResize="0"/>
          <p:nvPr/>
        </p:nvPicPr>
        <p:blipFill rotWithShape="1">
          <a:blip r:embed="rId2">
            <a:alphaModFix/>
          </a:blip>
          <a:srcRect b="0" l="0" r="0" t="0"/>
          <a:stretch/>
        </p:blipFill>
        <p:spPr>
          <a:xfrm>
            <a:off x="9305125" y="5816200"/>
            <a:ext cx="1957475" cy="1041800"/>
          </a:xfrm>
          <a:prstGeom prst="rect">
            <a:avLst/>
          </a:prstGeom>
          <a:noFill/>
          <a:ln>
            <a:noFill/>
          </a:ln>
        </p:spPr>
      </p:pic>
      <p:sp>
        <p:nvSpPr>
          <p:cNvPr id="133" name="Google Shape;133;g37b794fd46a_0_203"/>
          <p:cNvSpPr txBox="1"/>
          <p:nvPr/>
        </p:nvSpPr>
        <p:spPr>
          <a:xfrm>
            <a:off x="11352943" y="6444750"/>
            <a:ext cx="655200" cy="276900"/>
          </a:xfrm>
          <a:prstGeom prst="rect">
            <a:avLst/>
          </a:prstGeom>
          <a:noFill/>
          <a:ln>
            <a:noFill/>
          </a:ln>
        </p:spPr>
        <p:txBody>
          <a:bodyPr anchorCtr="0" anchor="ctr" bIns="45675" lIns="45675" spcFirstLastPara="1" rIns="45675" wrap="square" tIns="45675">
            <a:sp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內容項目+內文" showMasterSp="0">
  <p:cSld name="VERTICAL_TITLE_AND_VERTICAL_TEXT 副本 3">
    <p:bg>
      <p:bgPr>
        <a:solidFill>
          <a:srgbClr val="FFFFFF"/>
        </a:solidFill>
      </p:bgPr>
    </p:bg>
    <p:spTree>
      <p:nvGrpSpPr>
        <p:cNvPr id="134" name="Shape 134"/>
        <p:cNvGrpSpPr/>
        <p:nvPr/>
      </p:nvGrpSpPr>
      <p:grpSpPr>
        <a:xfrm>
          <a:off x="0" y="0"/>
          <a:ext cx="0" cy="0"/>
          <a:chOff x="0" y="0"/>
          <a:chExt cx="0" cy="0"/>
        </a:xfrm>
      </p:grpSpPr>
      <p:sp>
        <p:nvSpPr>
          <p:cNvPr id="135" name="Google Shape;135;g37b794fd46a_0_213"/>
          <p:cNvSpPr txBox="1"/>
          <p:nvPr>
            <p:ph idx="1" type="body"/>
          </p:nvPr>
        </p:nvSpPr>
        <p:spPr>
          <a:xfrm>
            <a:off x="1013841" y="854742"/>
            <a:ext cx="3726000" cy="437100"/>
          </a:xfrm>
          <a:prstGeom prst="rect">
            <a:avLst/>
          </a:prstGeom>
          <a:noFill/>
          <a:ln>
            <a:noFill/>
          </a:ln>
        </p:spPr>
        <p:txBody>
          <a:bodyPr anchorCtr="0" anchor="t" bIns="45675" lIns="45675" spcFirstLastPara="1" rIns="45675" wrap="square" tIns="45675">
            <a:spAutoFit/>
          </a:bodyPr>
          <a:lstStyle>
            <a:lvl1pPr indent="-228600" lvl="0" marL="457200" algn="l">
              <a:lnSpc>
                <a:spcPct val="90000"/>
              </a:lnSpc>
              <a:spcBef>
                <a:spcPts val="0"/>
              </a:spcBef>
              <a:spcAft>
                <a:spcPts val="0"/>
              </a:spcAft>
              <a:buClr>
                <a:srgbClr val="000000"/>
              </a:buClr>
              <a:buSzPts val="2400"/>
              <a:buFont typeface="Arial"/>
              <a:buNone/>
              <a:defRPr b="1" sz="2400">
                <a:latin typeface="Arial"/>
                <a:ea typeface="Arial"/>
                <a:cs typeface="Arial"/>
                <a:sym typeface="Arial"/>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cxnSp>
        <p:nvCxnSpPr>
          <p:cNvPr id="136" name="Google Shape;136;g37b794fd46a_0_213"/>
          <p:cNvCxnSpPr/>
          <p:nvPr/>
        </p:nvCxnSpPr>
        <p:spPr>
          <a:xfrm>
            <a:off x="11238807" y="6356696"/>
            <a:ext cx="953100" cy="0"/>
          </a:xfrm>
          <a:prstGeom prst="straightConnector1">
            <a:avLst/>
          </a:prstGeom>
          <a:noFill/>
          <a:ln cap="flat" cmpd="sng" w="12700">
            <a:solidFill>
              <a:srgbClr val="94252E"/>
            </a:solidFill>
            <a:prstDash val="solid"/>
            <a:miter lim="8000"/>
            <a:headEnd len="sm" w="sm" type="none"/>
            <a:tailEnd len="sm" w="sm" type="none"/>
          </a:ln>
        </p:spPr>
      </p:cxnSp>
      <p:sp>
        <p:nvSpPr>
          <p:cNvPr id="137" name="Google Shape;137;g37b794fd46a_0_213"/>
          <p:cNvSpPr txBox="1"/>
          <p:nvPr/>
        </p:nvSpPr>
        <p:spPr>
          <a:xfrm rot="5400000">
            <a:off x="-3010518" y="2931401"/>
            <a:ext cx="6282300" cy="400200"/>
          </a:xfrm>
          <a:prstGeom prst="rect">
            <a:avLst/>
          </a:prstGeom>
          <a:noFill/>
          <a:ln>
            <a:noFill/>
          </a:ln>
        </p:spPr>
        <p:txBody>
          <a:bodyPr anchorCtr="0" anchor="t" bIns="45675" lIns="45675" spcFirstLastPara="1" rIns="45675" wrap="square" tIns="45675">
            <a:spAutoFit/>
          </a:bodyPr>
          <a:lstStyle/>
          <a:p>
            <a:pPr indent="0" lvl="0" marL="0" marR="0" rtl="0" algn="just">
              <a:lnSpc>
                <a:spcPct val="100000"/>
              </a:lnSpc>
              <a:spcBef>
                <a:spcPts val="0"/>
              </a:spcBef>
              <a:spcAft>
                <a:spcPts val="0"/>
              </a:spcAft>
              <a:buClr>
                <a:srgbClr val="F1EBE3"/>
              </a:buClr>
              <a:buSzPts val="2000"/>
              <a:buFont typeface="Arial"/>
              <a:buNone/>
            </a:pPr>
            <a:r>
              <a:rPr b="0" i="0" lang="en-US" sz="2000" u="none" cap="none" strike="noStrike">
                <a:solidFill>
                  <a:srgbClr val="F1EBE3"/>
                </a:solidFill>
                <a:latin typeface="Arial"/>
                <a:ea typeface="Arial"/>
                <a:cs typeface="Arial"/>
                <a:sym typeface="Arial"/>
              </a:rPr>
              <a:t>NATIONAL CHENG KUNG UNIVERSITY</a:t>
            </a:r>
            <a:endParaRPr/>
          </a:p>
        </p:txBody>
      </p:sp>
      <p:sp>
        <p:nvSpPr>
          <p:cNvPr id="138" name="Google Shape;138;g37b794fd46a_0_213"/>
          <p:cNvSpPr txBox="1"/>
          <p:nvPr>
            <p:ph idx="2" type="body"/>
          </p:nvPr>
        </p:nvSpPr>
        <p:spPr>
          <a:xfrm>
            <a:off x="1013541" y="1552682"/>
            <a:ext cx="3524400" cy="2470800"/>
          </a:xfrm>
          <a:prstGeom prst="rect">
            <a:avLst/>
          </a:prstGeom>
          <a:noFill/>
          <a:ln>
            <a:noFill/>
          </a:ln>
        </p:spPr>
        <p:txBody>
          <a:bodyPr anchorCtr="0" anchor="t" bIns="45675" lIns="45675" spcFirstLastPara="1" rIns="45675" wrap="square" tIns="45675">
            <a:spAutoFit/>
          </a:bodyPr>
          <a:lstStyle>
            <a:lvl1pPr indent="-406400" lvl="0" marL="457200" algn="l">
              <a:lnSpc>
                <a:spcPct val="90000"/>
              </a:lnSpc>
              <a:spcBef>
                <a:spcPts val="1000"/>
              </a:spcBef>
              <a:spcAft>
                <a:spcPts val="0"/>
              </a:spcAft>
              <a:buSzPts val="2800"/>
              <a:buChar char="•"/>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139" name="Google Shape;139;g37b794fd46a_0_213"/>
          <p:cNvSpPr txBox="1"/>
          <p:nvPr>
            <p:ph idx="3" type="body"/>
          </p:nvPr>
        </p:nvSpPr>
        <p:spPr>
          <a:xfrm>
            <a:off x="6392331" y="1552682"/>
            <a:ext cx="5023500" cy="3311400"/>
          </a:xfrm>
          <a:prstGeom prst="rect">
            <a:avLst/>
          </a:prstGeom>
          <a:noFill/>
          <a:ln>
            <a:noFill/>
          </a:ln>
        </p:spPr>
        <p:txBody>
          <a:bodyPr anchorCtr="0" anchor="t" bIns="45675" lIns="45675" spcFirstLastPara="1" rIns="45675" wrap="square" tIns="45675">
            <a:spAutoFit/>
          </a:bodyPr>
          <a:lstStyle>
            <a:lvl1pPr indent="-406400" lvl="0" marL="457200" algn="l">
              <a:lnSpc>
                <a:spcPct val="90000"/>
              </a:lnSpc>
              <a:spcBef>
                <a:spcPts val="1000"/>
              </a:spcBef>
              <a:spcAft>
                <a:spcPts val="0"/>
              </a:spcAft>
              <a:buSzPts val="2800"/>
              <a:buChar char="•"/>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cxnSp>
        <p:nvCxnSpPr>
          <p:cNvPr id="140" name="Google Shape;140;g37b794fd46a_0_213"/>
          <p:cNvCxnSpPr/>
          <p:nvPr/>
        </p:nvCxnSpPr>
        <p:spPr>
          <a:xfrm>
            <a:off x="0" y="6356696"/>
            <a:ext cx="9329100" cy="0"/>
          </a:xfrm>
          <a:prstGeom prst="straightConnector1">
            <a:avLst/>
          </a:prstGeom>
          <a:noFill/>
          <a:ln cap="flat" cmpd="sng" w="12700">
            <a:solidFill>
              <a:srgbClr val="94252E"/>
            </a:solidFill>
            <a:prstDash val="solid"/>
            <a:miter lim="8000"/>
            <a:headEnd len="sm" w="sm" type="none"/>
            <a:tailEnd len="sm" w="sm" type="none"/>
          </a:ln>
        </p:spPr>
      </p:cxnSp>
      <p:pic>
        <p:nvPicPr>
          <p:cNvPr descr="94é±å¹´Logoä½¿ç¨èªªææ¸ - Final.pngGoogle Shape;274;p14" id="141" name="Google Shape;141;g37b794fd46a_0_213"/>
          <p:cNvPicPr preferRelativeResize="0"/>
          <p:nvPr/>
        </p:nvPicPr>
        <p:blipFill rotWithShape="1">
          <a:blip r:embed="rId2">
            <a:alphaModFix/>
          </a:blip>
          <a:srcRect b="0" l="0" r="0" t="0"/>
          <a:stretch/>
        </p:blipFill>
        <p:spPr>
          <a:xfrm>
            <a:off x="9305125" y="5816200"/>
            <a:ext cx="1957475" cy="1041800"/>
          </a:xfrm>
          <a:prstGeom prst="rect">
            <a:avLst/>
          </a:prstGeom>
          <a:noFill/>
          <a:ln>
            <a:noFill/>
          </a:ln>
        </p:spPr>
      </p:pic>
      <p:sp>
        <p:nvSpPr>
          <p:cNvPr id="142" name="Google Shape;142;g37b794fd46a_0_213"/>
          <p:cNvSpPr txBox="1"/>
          <p:nvPr/>
        </p:nvSpPr>
        <p:spPr>
          <a:xfrm>
            <a:off x="11352943" y="6444750"/>
            <a:ext cx="655200" cy="276900"/>
          </a:xfrm>
          <a:prstGeom prst="rect">
            <a:avLst/>
          </a:prstGeom>
          <a:noFill/>
          <a:ln>
            <a:noFill/>
          </a:ln>
        </p:spPr>
        <p:txBody>
          <a:bodyPr anchorCtr="0" anchor="ctr" bIns="45675" lIns="45675" spcFirstLastPara="1" rIns="45675" wrap="square" tIns="45675">
            <a:sp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副本 4" showMasterSp="0">
  <p:cSld name="VERTICAL_TITLE_AND_VERTICAL_TEXT 副本 4">
    <p:spTree>
      <p:nvGrpSpPr>
        <p:cNvPr id="143" name="Shape 143"/>
        <p:cNvGrpSpPr/>
        <p:nvPr/>
      </p:nvGrpSpPr>
      <p:grpSpPr>
        <a:xfrm>
          <a:off x="0" y="0"/>
          <a:ext cx="0" cy="0"/>
          <a:chOff x="0" y="0"/>
          <a:chExt cx="0" cy="0"/>
        </a:xfrm>
      </p:grpSpPr>
      <p:pic>
        <p:nvPicPr>
          <p:cNvPr descr="94é±å¹´Logoä½¿ç¨èªªææ¸ - Final-25.pngGoogle Shape;280;p15" id="144" name="Google Shape;144;g37b794fd46a_0_223"/>
          <p:cNvPicPr preferRelativeResize="0"/>
          <p:nvPr/>
        </p:nvPicPr>
        <p:blipFill rotWithShape="1">
          <a:blip r:embed="rId2">
            <a:alphaModFix amt="75000"/>
          </a:blip>
          <a:srcRect b="0" l="0" r="0" t="0"/>
          <a:stretch/>
        </p:blipFill>
        <p:spPr>
          <a:xfrm>
            <a:off x="4885575" y="5947724"/>
            <a:ext cx="2384701" cy="786251"/>
          </a:xfrm>
          <a:prstGeom prst="rect">
            <a:avLst/>
          </a:prstGeom>
          <a:noFill/>
          <a:ln>
            <a:noFill/>
          </a:ln>
        </p:spPr>
      </p:pic>
      <p:cxnSp>
        <p:nvCxnSpPr>
          <p:cNvPr id="145" name="Google Shape;145;g37b794fd46a_0_223"/>
          <p:cNvCxnSpPr/>
          <p:nvPr/>
        </p:nvCxnSpPr>
        <p:spPr>
          <a:xfrm>
            <a:off x="7445829" y="6356696"/>
            <a:ext cx="4746300" cy="0"/>
          </a:xfrm>
          <a:prstGeom prst="straightConnector1">
            <a:avLst/>
          </a:prstGeom>
          <a:noFill/>
          <a:ln cap="flat" cmpd="sng" w="12700">
            <a:solidFill>
              <a:srgbClr val="FFFFFF">
                <a:alpha val="49411"/>
              </a:srgbClr>
            </a:solidFill>
            <a:prstDash val="solid"/>
            <a:miter lim="8000"/>
            <a:headEnd len="sm" w="sm" type="none"/>
            <a:tailEnd len="sm" w="sm" type="none"/>
          </a:ln>
        </p:spPr>
      </p:cxnSp>
      <p:cxnSp>
        <p:nvCxnSpPr>
          <p:cNvPr id="146" name="Google Shape;146;g37b794fd46a_0_223"/>
          <p:cNvCxnSpPr/>
          <p:nvPr/>
        </p:nvCxnSpPr>
        <p:spPr>
          <a:xfrm>
            <a:off x="-1" y="6356696"/>
            <a:ext cx="4741800" cy="0"/>
          </a:xfrm>
          <a:prstGeom prst="straightConnector1">
            <a:avLst/>
          </a:prstGeom>
          <a:noFill/>
          <a:ln cap="flat" cmpd="sng" w="12700">
            <a:solidFill>
              <a:srgbClr val="FFFFFF">
                <a:alpha val="49411"/>
              </a:srgbClr>
            </a:solidFill>
            <a:prstDash val="solid"/>
            <a:miter lim="8000"/>
            <a:headEnd len="sm" w="sm" type="none"/>
            <a:tailEnd len="sm" w="sm" type="none"/>
          </a:ln>
        </p:spPr>
      </p:cxnSp>
      <p:sp>
        <p:nvSpPr>
          <p:cNvPr id="147" name="Google Shape;147;g37b794fd46a_0_223"/>
          <p:cNvSpPr txBox="1"/>
          <p:nvPr/>
        </p:nvSpPr>
        <p:spPr>
          <a:xfrm>
            <a:off x="4410011" y="2682800"/>
            <a:ext cx="3372000" cy="1492500"/>
          </a:xfrm>
          <a:prstGeom prst="rect">
            <a:avLst/>
          </a:prstGeom>
          <a:noFill/>
          <a:ln>
            <a:noFill/>
          </a:ln>
        </p:spPr>
        <p:txBody>
          <a:bodyPr anchorCtr="0" anchor="ctr" bIns="45675" lIns="45675" spcFirstLastPara="1" rIns="45675" wrap="square" tIns="45675">
            <a:normAutofit/>
          </a:bodyPr>
          <a:lstStyle/>
          <a:p>
            <a:pPr indent="0" lvl="0" marL="0" marR="0" rtl="0" algn="just">
              <a:lnSpc>
                <a:spcPct val="90000"/>
              </a:lnSpc>
              <a:spcBef>
                <a:spcPts val="0"/>
              </a:spcBef>
              <a:spcAft>
                <a:spcPts val="0"/>
              </a:spcAft>
              <a:buClr>
                <a:srgbClr val="FFFFFF"/>
              </a:buClr>
              <a:buSzPts val="4800"/>
              <a:buFont typeface="Microsoft JhengHei"/>
              <a:buNone/>
            </a:pPr>
            <a:r>
              <a:rPr b="1" i="0" lang="en-US" sz="4800" u="none" cap="none" strike="noStrike">
                <a:solidFill>
                  <a:srgbClr val="FFFFFF"/>
                </a:solidFill>
                <a:latin typeface="Microsoft JhengHei"/>
                <a:ea typeface="Microsoft JhengHei"/>
                <a:cs typeface="Microsoft JhengHei"/>
                <a:sym typeface="Microsoft JhengHei"/>
              </a:rPr>
              <a:t>THE END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副本 6" showMasterSp="0">
  <p:cSld name="VERTICAL_TITLE_AND_VERTICAL_TEXT 副本 6">
    <p:bg>
      <p:bgPr>
        <a:solidFill>
          <a:srgbClr val="FFFFFF"/>
        </a:solidFill>
      </p:bgPr>
    </p:bg>
    <p:spTree>
      <p:nvGrpSpPr>
        <p:cNvPr id="148" name="Shape 148"/>
        <p:cNvGrpSpPr/>
        <p:nvPr/>
      </p:nvGrpSpPr>
      <p:grpSpPr>
        <a:xfrm>
          <a:off x="0" y="0"/>
          <a:ext cx="0" cy="0"/>
          <a:chOff x="0" y="0"/>
          <a:chExt cx="0" cy="0"/>
        </a:xfrm>
      </p:grpSpPr>
      <p:cxnSp>
        <p:nvCxnSpPr>
          <p:cNvPr id="149" name="Google Shape;149;g37b794fd46a_0_230"/>
          <p:cNvCxnSpPr/>
          <p:nvPr/>
        </p:nvCxnSpPr>
        <p:spPr>
          <a:xfrm>
            <a:off x="7445829" y="6356696"/>
            <a:ext cx="4746300" cy="0"/>
          </a:xfrm>
          <a:prstGeom prst="straightConnector1">
            <a:avLst/>
          </a:prstGeom>
          <a:noFill/>
          <a:ln cap="flat" cmpd="sng" w="12700">
            <a:solidFill>
              <a:srgbClr val="94252E">
                <a:alpha val="49411"/>
              </a:srgbClr>
            </a:solidFill>
            <a:prstDash val="solid"/>
            <a:miter lim="8000"/>
            <a:headEnd len="sm" w="sm" type="none"/>
            <a:tailEnd len="sm" w="sm" type="none"/>
          </a:ln>
        </p:spPr>
      </p:cxnSp>
      <p:cxnSp>
        <p:nvCxnSpPr>
          <p:cNvPr id="150" name="Google Shape;150;g37b794fd46a_0_230"/>
          <p:cNvCxnSpPr/>
          <p:nvPr/>
        </p:nvCxnSpPr>
        <p:spPr>
          <a:xfrm>
            <a:off x="-1" y="6356696"/>
            <a:ext cx="4741800" cy="0"/>
          </a:xfrm>
          <a:prstGeom prst="straightConnector1">
            <a:avLst/>
          </a:prstGeom>
          <a:noFill/>
          <a:ln cap="flat" cmpd="sng" w="12700">
            <a:solidFill>
              <a:srgbClr val="94252E">
                <a:alpha val="49411"/>
              </a:srgbClr>
            </a:solidFill>
            <a:prstDash val="solid"/>
            <a:miter lim="8000"/>
            <a:headEnd len="sm" w="sm" type="none"/>
            <a:tailEnd len="sm" w="sm" type="none"/>
          </a:ln>
        </p:spPr>
      </p:cxnSp>
      <p:pic>
        <p:nvPicPr>
          <p:cNvPr descr="94é±å¹´Logoä½¿ç¨èªªææ¸ - Final.pngGoogle Shape;294;p16" id="151" name="Google Shape;151;g37b794fd46a_0_230"/>
          <p:cNvPicPr preferRelativeResize="0"/>
          <p:nvPr/>
        </p:nvPicPr>
        <p:blipFill rotWithShape="1">
          <a:blip r:embed="rId2">
            <a:alphaModFix/>
          </a:blip>
          <a:srcRect b="0" l="0" r="0" t="0"/>
          <a:stretch/>
        </p:blipFill>
        <p:spPr>
          <a:xfrm>
            <a:off x="4898225" y="5948900"/>
            <a:ext cx="2391198" cy="786251"/>
          </a:xfrm>
          <a:prstGeom prst="rect">
            <a:avLst/>
          </a:prstGeom>
          <a:noFill/>
          <a:ln>
            <a:noFill/>
          </a:ln>
        </p:spPr>
      </p:pic>
      <p:sp>
        <p:nvSpPr>
          <p:cNvPr id="152" name="Google Shape;152;g37b794fd46a_0_230"/>
          <p:cNvSpPr txBox="1"/>
          <p:nvPr/>
        </p:nvSpPr>
        <p:spPr>
          <a:xfrm>
            <a:off x="4410011" y="2682800"/>
            <a:ext cx="3372000" cy="1492500"/>
          </a:xfrm>
          <a:prstGeom prst="rect">
            <a:avLst/>
          </a:prstGeom>
          <a:noFill/>
          <a:ln>
            <a:noFill/>
          </a:ln>
        </p:spPr>
        <p:txBody>
          <a:bodyPr anchorCtr="0" anchor="ctr" bIns="45675" lIns="45675" spcFirstLastPara="1" rIns="45675" wrap="square" tIns="45675">
            <a:normAutofit/>
          </a:bodyPr>
          <a:lstStyle/>
          <a:p>
            <a:pPr indent="0" lvl="0" marL="0" marR="0" rtl="0" algn="just">
              <a:lnSpc>
                <a:spcPct val="90000"/>
              </a:lnSpc>
              <a:spcBef>
                <a:spcPts val="0"/>
              </a:spcBef>
              <a:spcAft>
                <a:spcPts val="0"/>
              </a:spcAft>
              <a:buClr>
                <a:srgbClr val="94252E"/>
              </a:buClr>
              <a:buSzPts val="4800"/>
              <a:buFont typeface="Microsoft JhengHei"/>
              <a:buNone/>
            </a:pPr>
            <a:r>
              <a:rPr b="1" i="0" lang="en-US" sz="4800" u="none" cap="none" strike="noStrike">
                <a:solidFill>
                  <a:srgbClr val="94252E"/>
                </a:solidFill>
                <a:latin typeface="Microsoft JhengHei"/>
                <a:ea typeface="Microsoft JhengHei"/>
                <a:cs typeface="Microsoft JhengHei"/>
                <a:sym typeface="Microsoft JhengHei"/>
              </a:rPr>
              <a:t>THE END</a:t>
            </a:r>
            <a:endParaRPr/>
          </a:p>
        </p:txBody>
      </p:sp>
      <p:sp>
        <p:nvSpPr>
          <p:cNvPr id="153" name="Google Shape;153;g37b794fd46a_0_230"/>
          <p:cNvSpPr txBox="1"/>
          <p:nvPr/>
        </p:nvSpPr>
        <p:spPr>
          <a:xfrm>
            <a:off x="11824866" y="6444761"/>
            <a:ext cx="183300" cy="276900"/>
          </a:xfrm>
          <a:prstGeom prst="rect">
            <a:avLst/>
          </a:prstGeom>
          <a:noFill/>
          <a:ln>
            <a:noFill/>
          </a:ln>
        </p:spPr>
        <p:txBody>
          <a:bodyPr anchorCtr="0" anchor="ctr" bIns="45675" lIns="45675" spcFirstLastPara="1" rIns="45675" wrap="square" tIns="45675">
            <a:sp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副本 5" showMasterSp="0">
  <p:cSld name="VERTICAL_TITLE_AND_VERTICAL_TEXT 副本 5">
    <p:spTree>
      <p:nvGrpSpPr>
        <p:cNvPr id="154" name="Shape 154"/>
        <p:cNvGrpSpPr/>
        <p:nvPr/>
      </p:nvGrpSpPr>
      <p:grpSpPr>
        <a:xfrm>
          <a:off x="0" y="0"/>
          <a:ext cx="0" cy="0"/>
          <a:chOff x="0" y="0"/>
          <a:chExt cx="0" cy="0"/>
        </a:xfrm>
      </p:grpSpPr>
      <p:cxnSp>
        <p:nvCxnSpPr>
          <p:cNvPr id="155" name="Google Shape;155;g37b794fd46a_0_237"/>
          <p:cNvCxnSpPr/>
          <p:nvPr/>
        </p:nvCxnSpPr>
        <p:spPr>
          <a:xfrm>
            <a:off x="0" y="6356696"/>
            <a:ext cx="9329100" cy="0"/>
          </a:xfrm>
          <a:prstGeom prst="straightConnector1">
            <a:avLst/>
          </a:prstGeom>
          <a:noFill/>
          <a:ln cap="flat" cmpd="sng" w="12700">
            <a:solidFill>
              <a:srgbClr val="FFFFFF"/>
            </a:solidFill>
            <a:prstDash val="solid"/>
            <a:miter lim="8000"/>
            <a:headEnd len="sm" w="sm" type="none"/>
            <a:tailEnd len="sm" w="sm" type="none"/>
          </a:ln>
        </p:spPr>
      </p:cxnSp>
      <p:cxnSp>
        <p:nvCxnSpPr>
          <p:cNvPr id="156" name="Google Shape;156;g37b794fd46a_0_237"/>
          <p:cNvCxnSpPr/>
          <p:nvPr/>
        </p:nvCxnSpPr>
        <p:spPr>
          <a:xfrm>
            <a:off x="11238807" y="6356696"/>
            <a:ext cx="953100" cy="0"/>
          </a:xfrm>
          <a:prstGeom prst="straightConnector1">
            <a:avLst/>
          </a:prstGeom>
          <a:noFill/>
          <a:ln cap="flat" cmpd="sng" w="12700">
            <a:solidFill>
              <a:srgbClr val="FFFFFF"/>
            </a:solidFill>
            <a:prstDash val="solid"/>
            <a:miter lim="8000"/>
            <a:headEnd len="sm" w="sm" type="none"/>
            <a:tailEnd len="sm" w="sm" type="none"/>
          </a:ln>
        </p:spPr>
      </p:cxnSp>
      <p:pic>
        <p:nvPicPr>
          <p:cNvPr descr="94é±å¹´Logoä½¿ç¨èªªææ¸ - Final.pngGoogle Shape;303;p17" id="157" name="Google Shape;157;g37b794fd46a_0_237"/>
          <p:cNvPicPr preferRelativeResize="0"/>
          <p:nvPr/>
        </p:nvPicPr>
        <p:blipFill rotWithShape="1">
          <a:blip r:embed="rId2">
            <a:alphaModFix/>
          </a:blip>
          <a:srcRect b="0" l="0" r="0" t="0"/>
          <a:stretch/>
        </p:blipFill>
        <p:spPr>
          <a:xfrm>
            <a:off x="9289599" y="5807419"/>
            <a:ext cx="1997303" cy="1061857"/>
          </a:xfrm>
          <a:prstGeom prst="rect">
            <a:avLst/>
          </a:prstGeom>
          <a:noFill/>
          <a:ln>
            <a:noFill/>
          </a:ln>
        </p:spPr>
      </p:pic>
      <p:sp>
        <p:nvSpPr>
          <p:cNvPr id="158" name="Google Shape;158;g37b794fd46a_0_237"/>
          <p:cNvSpPr txBox="1"/>
          <p:nvPr/>
        </p:nvSpPr>
        <p:spPr>
          <a:xfrm>
            <a:off x="11493266" y="6444748"/>
            <a:ext cx="514800" cy="276900"/>
          </a:xfrm>
          <a:prstGeom prst="rect">
            <a:avLst/>
          </a:prstGeom>
          <a:noFill/>
          <a:ln>
            <a:noFill/>
          </a:ln>
        </p:spPr>
        <p:txBody>
          <a:bodyPr anchorCtr="0" anchor="ctr" bIns="45675" lIns="45675" spcFirstLastPara="1" rIns="45675" wrap="square" tIns="45675">
            <a:spAutoFit/>
          </a:bodyPr>
          <a:lstStyle/>
          <a:p>
            <a:pPr indent="0" lvl="0" marL="0" rtl="0" algn="r">
              <a:spcBef>
                <a:spcPts val="0"/>
              </a:spcBef>
              <a:spcAft>
                <a:spcPts val="0"/>
              </a:spcAft>
              <a:buClr>
                <a:srgbClr val="888888"/>
              </a:buClr>
              <a:buSzPts val="1200"/>
              <a:buFont typeface="Calibri"/>
              <a:buNone/>
            </a:pPr>
            <a:fld id="{00000000-1234-1234-1234-123412341234}" type="slidenum">
              <a:rPr lang="en-US" sz="1200">
                <a:solidFill>
                  <a:schemeClr val="lt1"/>
                </a:solidFill>
                <a:latin typeface="Calibri"/>
                <a:ea typeface="Calibri"/>
                <a:cs typeface="Calibri"/>
                <a:sym typeface="Calibri"/>
              </a:rPr>
              <a:t>‹#›</a:t>
            </a:fld>
            <a:endParaRPr sz="1200">
              <a:solidFill>
                <a:srgbClr val="FFFFFF"/>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副本 7" showMasterSp="0">
  <p:cSld name="VERTICAL_TITLE_AND_VERTICAL_TEXT 副本 7">
    <p:bg>
      <p:bgPr>
        <a:solidFill>
          <a:srgbClr val="FFFFFF"/>
        </a:solidFill>
      </p:bgPr>
    </p:bg>
    <p:spTree>
      <p:nvGrpSpPr>
        <p:cNvPr id="159" name="Shape 159"/>
        <p:cNvGrpSpPr/>
        <p:nvPr/>
      </p:nvGrpSpPr>
      <p:grpSpPr>
        <a:xfrm>
          <a:off x="0" y="0"/>
          <a:ext cx="0" cy="0"/>
          <a:chOff x="0" y="0"/>
          <a:chExt cx="0" cy="0"/>
        </a:xfrm>
      </p:grpSpPr>
      <p:cxnSp>
        <p:nvCxnSpPr>
          <p:cNvPr id="160" name="Google Shape;160;g37b794fd46a_0_243"/>
          <p:cNvCxnSpPr/>
          <p:nvPr/>
        </p:nvCxnSpPr>
        <p:spPr>
          <a:xfrm>
            <a:off x="0" y="6356696"/>
            <a:ext cx="9329100" cy="0"/>
          </a:xfrm>
          <a:prstGeom prst="straightConnector1">
            <a:avLst/>
          </a:prstGeom>
          <a:noFill/>
          <a:ln cap="flat" cmpd="sng" w="12700">
            <a:solidFill>
              <a:srgbClr val="94252E"/>
            </a:solidFill>
            <a:prstDash val="solid"/>
            <a:miter lim="8000"/>
            <a:headEnd len="sm" w="sm" type="none"/>
            <a:tailEnd len="sm" w="sm" type="none"/>
          </a:ln>
        </p:spPr>
      </p:cxnSp>
      <p:cxnSp>
        <p:nvCxnSpPr>
          <p:cNvPr id="161" name="Google Shape;161;g37b794fd46a_0_243"/>
          <p:cNvCxnSpPr/>
          <p:nvPr/>
        </p:nvCxnSpPr>
        <p:spPr>
          <a:xfrm>
            <a:off x="11238807" y="6356696"/>
            <a:ext cx="953100" cy="0"/>
          </a:xfrm>
          <a:prstGeom prst="straightConnector1">
            <a:avLst/>
          </a:prstGeom>
          <a:noFill/>
          <a:ln cap="flat" cmpd="sng" w="12700">
            <a:solidFill>
              <a:srgbClr val="94252E"/>
            </a:solidFill>
            <a:prstDash val="solid"/>
            <a:miter lim="8000"/>
            <a:headEnd len="sm" w="sm" type="none"/>
            <a:tailEnd len="sm" w="sm" type="none"/>
          </a:ln>
        </p:spPr>
      </p:cxnSp>
      <p:pic>
        <p:nvPicPr>
          <p:cNvPr descr="94é±å¹´Logoä½¿ç¨èªªææ¸ - Final.pngGoogle Shape;313;p18" id="162" name="Google Shape;162;g37b794fd46a_0_243"/>
          <p:cNvPicPr preferRelativeResize="0"/>
          <p:nvPr/>
        </p:nvPicPr>
        <p:blipFill rotWithShape="1">
          <a:blip r:embed="rId2">
            <a:alphaModFix/>
          </a:blip>
          <a:srcRect b="0" l="0" r="0" t="0"/>
          <a:stretch/>
        </p:blipFill>
        <p:spPr>
          <a:xfrm>
            <a:off x="9305125" y="5816200"/>
            <a:ext cx="1957475" cy="1041800"/>
          </a:xfrm>
          <a:prstGeom prst="rect">
            <a:avLst/>
          </a:prstGeom>
          <a:noFill/>
          <a:ln>
            <a:noFill/>
          </a:ln>
        </p:spPr>
      </p:pic>
      <p:sp>
        <p:nvSpPr>
          <p:cNvPr id="163" name="Google Shape;163;g37b794fd46a_0_243"/>
          <p:cNvSpPr txBox="1"/>
          <p:nvPr/>
        </p:nvSpPr>
        <p:spPr>
          <a:xfrm>
            <a:off x="11352943" y="6444750"/>
            <a:ext cx="655200" cy="276900"/>
          </a:xfrm>
          <a:prstGeom prst="rect">
            <a:avLst/>
          </a:prstGeom>
          <a:noFill/>
          <a:ln>
            <a:noFill/>
          </a:ln>
        </p:spPr>
        <p:txBody>
          <a:bodyPr anchorCtr="0" anchor="ctr" bIns="45675" lIns="45675" spcFirstLastPara="1" rIns="45675" wrap="square" tIns="45675">
            <a:sp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封面＋照片" type="tx">
  <p:cSld name="TITLE_AND_BODY">
    <p:spTree>
      <p:nvGrpSpPr>
        <p:cNvPr id="20" name="Shape 20"/>
        <p:cNvGrpSpPr/>
        <p:nvPr/>
      </p:nvGrpSpPr>
      <p:grpSpPr>
        <a:xfrm>
          <a:off x="0" y="0"/>
          <a:ext cx="0" cy="0"/>
          <a:chOff x="0" y="0"/>
          <a:chExt cx="0" cy="0"/>
        </a:xfrm>
      </p:grpSpPr>
      <p:sp>
        <p:nvSpPr>
          <p:cNvPr id="21" name="Google Shape;21;g37b794fd46a_0_87"/>
          <p:cNvSpPr txBox="1"/>
          <p:nvPr>
            <p:ph idx="1" type="body"/>
          </p:nvPr>
        </p:nvSpPr>
        <p:spPr>
          <a:xfrm>
            <a:off x="2617129" y="2751868"/>
            <a:ext cx="3433200" cy="856200"/>
          </a:xfrm>
          <a:prstGeom prst="rect">
            <a:avLst/>
          </a:prstGeom>
          <a:noFill/>
          <a:ln>
            <a:noFill/>
          </a:ln>
        </p:spPr>
        <p:txBody>
          <a:bodyPr anchorCtr="0" anchor="b" bIns="45675" lIns="45675" spcFirstLastPara="1" rIns="45675" wrap="square" tIns="45675">
            <a:normAutofit/>
          </a:bodyPr>
          <a:lstStyle>
            <a:lvl1pPr indent="-228600" lvl="0" marL="457200" algn="l">
              <a:lnSpc>
                <a:spcPct val="90000"/>
              </a:lnSpc>
              <a:spcBef>
                <a:spcPts val="0"/>
              </a:spcBef>
              <a:spcAft>
                <a:spcPts val="0"/>
              </a:spcAft>
              <a:buClr>
                <a:srgbClr val="FFFFFF"/>
              </a:buClr>
              <a:buSzPts val="4800"/>
              <a:buFont typeface="Times New Roman"/>
              <a:buNone/>
              <a:defRPr b="1" sz="4800">
                <a:solidFill>
                  <a:srgbClr val="FFFFFF"/>
                </a:solidFill>
                <a:latin typeface="Times New Roman"/>
                <a:ea typeface="Times New Roman"/>
                <a:cs typeface="Times New Roman"/>
                <a:sym typeface="Times New Roman"/>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22" name="Google Shape;22;g37b794fd46a_0_87"/>
          <p:cNvSpPr txBox="1"/>
          <p:nvPr>
            <p:ph idx="2" type="body"/>
          </p:nvPr>
        </p:nvSpPr>
        <p:spPr>
          <a:xfrm>
            <a:off x="2617129" y="3701556"/>
            <a:ext cx="3250200" cy="618300"/>
          </a:xfrm>
          <a:prstGeom prst="rect">
            <a:avLst/>
          </a:prstGeom>
          <a:noFill/>
          <a:ln>
            <a:noFill/>
          </a:ln>
        </p:spPr>
        <p:txBody>
          <a:bodyPr anchorCtr="0" anchor="ctr" bIns="45675" lIns="45675" spcFirstLastPara="1" rIns="45675" wrap="square" tIns="45675">
            <a:spAutoFit/>
          </a:bodyPr>
          <a:lstStyle>
            <a:lvl1pPr indent="-406400" lvl="0" marL="457200" algn="l">
              <a:lnSpc>
                <a:spcPct val="90000"/>
              </a:lnSpc>
              <a:spcBef>
                <a:spcPts val="1000"/>
              </a:spcBef>
              <a:spcAft>
                <a:spcPts val="0"/>
              </a:spcAft>
              <a:buSzPts val="2800"/>
              <a:buChar char="•"/>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23" name="Google Shape;23;g37b794fd46a_0_87"/>
          <p:cNvSpPr/>
          <p:nvPr>
            <p:ph idx="3" type="pic"/>
          </p:nvPr>
        </p:nvSpPr>
        <p:spPr>
          <a:xfrm>
            <a:off x="7412099" y="0"/>
            <a:ext cx="4795200" cy="68580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頁" showMasterSp="0" type="secHead">
  <p:cSld name="SECTION_HEADER">
    <p:bg>
      <p:bgPr>
        <a:solidFill>
          <a:srgbClr val="FFFFFF"/>
        </a:solidFill>
      </p:bgPr>
    </p:bg>
    <p:spTree>
      <p:nvGrpSpPr>
        <p:cNvPr id="24" name="Shape 24"/>
        <p:cNvGrpSpPr/>
        <p:nvPr/>
      </p:nvGrpSpPr>
      <p:grpSpPr>
        <a:xfrm>
          <a:off x="0" y="0"/>
          <a:ext cx="0" cy="0"/>
          <a:chOff x="0" y="0"/>
          <a:chExt cx="0" cy="0"/>
        </a:xfrm>
      </p:grpSpPr>
      <p:sp>
        <p:nvSpPr>
          <p:cNvPr id="25" name="Google Shape;25;g37b794fd46a_0_92"/>
          <p:cNvSpPr/>
          <p:nvPr/>
        </p:nvSpPr>
        <p:spPr>
          <a:xfrm>
            <a:off x="-1" y="0"/>
            <a:ext cx="2044800" cy="6858000"/>
          </a:xfrm>
          <a:prstGeom prst="rect">
            <a:avLst/>
          </a:prstGeom>
          <a:solidFill>
            <a:srgbClr val="94252E"/>
          </a:solidFill>
          <a:ln cap="flat" cmpd="sng" w="12700">
            <a:solidFill>
              <a:srgbClr val="94252E"/>
            </a:solidFill>
            <a:prstDash val="solid"/>
            <a:miter lim="8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94252E"/>
              </a:buClr>
              <a:buSzPts val="1800"/>
              <a:buFont typeface="Calibri"/>
              <a:buNone/>
            </a:pPr>
            <a:r>
              <a:t/>
            </a:r>
            <a:endParaRPr b="0" i="0" sz="1800" u="none" cap="none" strike="noStrike">
              <a:solidFill>
                <a:srgbClr val="94252E"/>
              </a:solidFill>
              <a:latin typeface="Calibri"/>
              <a:ea typeface="Calibri"/>
              <a:cs typeface="Calibri"/>
              <a:sym typeface="Calibri"/>
            </a:endParaRPr>
          </a:p>
        </p:txBody>
      </p:sp>
      <p:cxnSp>
        <p:nvCxnSpPr>
          <p:cNvPr id="26" name="Google Shape;26;g37b794fd46a_0_92"/>
          <p:cNvCxnSpPr/>
          <p:nvPr/>
        </p:nvCxnSpPr>
        <p:spPr>
          <a:xfrm>
            <a:off x="2325646" y="6173806"/>
            <a:ext cx="9578100" cy="0"/>
          </a:xfrm>
          <a:prstGeom prst="straightConnector1">
            <a:avLst/>
          </a:prstGeom>
          <a:noFill/>
          <a:ln cap="flat" cmpd="sng" w="12700">
            <a:solidFill>
              <a:srgbClr val="94252E"/>
            </a:solidFill>
            <a:prstDash val="solid"/>
            <a:miter lim="8000"/>
            <a:headEnd len="sm" w="sm" type="none"/>
            <a:tailEnd len="sm" w="sm" type="none"/>
          </a:ln>
        </p:spPr>
      </p:cxnSp>
      <p:pic>
        <p:nvPicPr>
          <p:cNvPr descr="94é±å¹´Logoä½¿ç¨èªªææ¸ - Final.pngGoogle Shape;110;p3" id="27" name="Google Shape;27;g37b794fd46a_0_92"/>
          <p:cNvPicPr preferRelativeResize="0"/>
          <p:nvPr/>
        </p:nvPicPr>
        <p:blipFill rotWithShape="1">
          <a:blip r:embed="rId2">
            <a:alphaModFix/>
          </a:blip>
          <a:srcRect b="0" l="0" r="0" t="0"/>
          <a:stretch/>
        </p:blipFill>
        <p:spPr>
          <a:xfrm>
            <a:off x="-23826" y="5824220"/>
            <a:ext cx="1997303" cy="1061857"/>
          </a:xfrm>
          <a:prstGeom prst="rect">
            <a:avLst/>
          </a:prstGeom>
          <a:noFill/>
          <a:ln>
            <a:noFill/>
          </a:ln>
        </p:spPr>
      </p:pic>
      <p:sp>
        <p:nvSpPr>
          <p:cNvPr id="28" name="Google Shape;28;g37b794fd46a_0_92"/>
          <p:cNvSpPr txBox="1"/>
          <p:nvPr>
            <p:ph idx="1" type="body"/>
          </p:nvPr>
        </p:nvSpPr>
        <p:spPr>
          <a:xfrm>
            <a:off x="2975954" y="2682800"/>
            <a:ext cx="5137200" cy="1492500"/>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0"/>
              </a:spcBef>
              <a:spcAft>
                <a:spcPts val="0"/>
              </a:spcAft>
              <a:buClr>
                <a:srgbClr val="94252E"/>
              </a:buClr>
              <a:buSzPts val="4400"/>
              <a:buFont typeface="Times New Roman"/>
              <a:buNone/>
              <a:defRPr b="1" sz="4400">
                <a:solidFill>
                  <a:srgbClr val="94252E"/>
                </a:solidFill>
                <a:latin typeface="Times New Roman"/>
                <a:ea typeface="Times New Roman"/>
                <a:cs typeface="Times New Roman"/>
                <a:sym typeface="Times New Roman"/>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29" name="Google Shape;29;g37b794fd46a_0_92"/>
          <p:cNvSpPr txBox="1"/>
          <p:nvPr/>
        </p:nvSpPr>
        <p:spPr>
          <a:xfrm>
            <a:off x="11352943" y="6444750"/>
            <a:ext cx="655200" cy="276900"/>
          </a:xfrm>
          <a:prstGeom prst="rect">
            <a:avLst/>
          </a:prstGeom>
          <a:noFill/>
          <a:ln>
            <a:noFill/>
          </a:ln>
        </p:spPr>
        <p:txBody>
          <a:bodyPr anchorCtr="0" anchor="ctr" bIns="45675" lIns="45675" spcFirstLastPara="1" rIns="45675" wrap="square" tIns="45675">
            <a:sp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頁+照片" showMasterSp="0" type="twoObj">
  <p:cSld name="TWO_OBJECTS">
    <p:bg>
      <p:bgPr>
        <a:solidFill>
          <a:srgbClr val="FFFFFF"/>
        </a:solidFill>
      </p:bgPr>
    </p:bg>
    <p:spTree>
      <p:nvGrpSpPr>
        <p:cNvPr id="30" name="Shape 30"/>
        <p:cNvGrpSpPr/>
        <p:nvPr/>
      </p:nvGrpSpPr>
      <p:grpSpPr>
        <a:xfrm>
          <a:off x="0" y="0"/>
          <a:ext cx="0" cy="0"/>
          <a:chOff x="0" y="0"/>
          <a:chExt cx="0" cy="0"/>
        </a:xfrm>
      </p:grpSpPr>
      <p:sp>
        <p:nvSpPr>
          <p:cNvPr id="31" name="Google Shape;31;g37b794fd46a_0_99"/>
          <p:cNvSpPr/>
          <p:nvPr/>
        </p:nvSpPr>
        <p:spPr>
          <a:xfrm>
            <a:off x="-1" y="6169886"/>
            <a:ext cx="12192000" cy="688200"/>
          </a:xfrm>
          <a:prstGeom prst="rect">
            <a:avLst/>
          </a:prstGeom>
          <a:solidFill>
            <a:srgbClr val="94252E"/>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2" name="Google Shape;32;g37b794fd46a_0_99"/>
          <p:cNvSpPr/>
          <p:nvPr/>
        </p:nvSpPr>
        <p:spPr>
          <a:xfrm>
            <a:off x="-1" y="0"/>
            <a:ext cx="12192000" cy="249000"/>
          </a:xfrm>
          <a:prstGeom prst="rect">
            <a:avLst/>
          </a:prstGeom>
          <a:solidFill>
            <a:srgbClr val="94252E"/>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94é±å¹´Logoä½¿ç¨èªªææ¸ - Final.pngGoogle Shape;121;p4" id="33" name="Google Shape;33;g37b794fd46a_0_99"/>
          <p:cNvPicPr preferRelativeResize="0"/>
          <p:nvPr/>
        </p:nvPicPr>
        <p:blipFill rotWithShape="1">
          <a:blip r:embed="rId2">
            <a:alphaModFix/>
          </a:blip>
          <a:srcRect b="0" l="0" r="0" t="0"/>
          <a:stretch/>
        </p:blipFill>
        <p:spPr>
          <a:xfrm>
            <a:off x="0" y="6038850"/>
            <a:ext cx="1653727" cy="879201"/>
          </a:xfrm>
          <a:prstGeom prst="rect">
            <a:avLst/>
          </a:prstGeom>
          <a:noFill/>
          <a:ln>
            <a:noFill/>
          </a:ln>
        </p:spPr>
      </p:pic>
      <p:sp>
        <p:nvSpPr>
          <p:cNvPr id="34" name="Google Shape;34;g37b794fd46a_0_99"/>
          <p:cNvSpPr txBox="1"/>
          <p:nvPr>
            <p:ph idx="1" type="body"/>
          </p:nvPr>
        </p:nvSpPr>
        <p:spPr>
          <a:xfrm>
            <a:off x="382772" y="2599676"/>
            <a:ext cx="3774600" cy="1492500"/>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0"/>
              </a:spcBef>
              <a:spcAft>
                <a:spcPts val="0"/>
              </a:spcAft>
              <a:buClr>
                <a:srgbClr val="94252E"/>
              </a:buClr>
              <a:buSzPts val="4400"/>
              <a:buFont typeface="Times New Roman"/>
              <a:buNone/>
              <a:defRPr b="1" sz="4400">
                <a:solidFill>
                  <a:srgbClr val="94252E"/>
                </a:solidFill>
                <a:latin typeface="Times New Roman"/>
                <a:ea typeface="Times New Roman"/>
                <a:cs typeface="Times New Roman"/>
                <a:sym typeface="Times New Roman"/>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35" name="Google Shape;35;g37b794fd46a_0_99"/>
          <p:cNvSpPr/>
          <p:nvPr>
            <p:ph idx="2" type="pic"/>
          </p:nvPr>
        </p:nvSpPr>
        <p:spPr>
          <a:xfrm>
            <a:off x="4344039" y="243058"/>
            <a:ext cx="7859700" cy="5931900"/>
          </a:xfrm>
          <a:prstGeom prst="rect">
            <a:avLst/>
          </a:prstGeom>
          <a:noFill/>
          <a:ln>
            <a:noFill/>
          </a:ln>
        </p:spPr>
      </p:sp>
      <p:sp>
        <p:nvSpPr>
          <p:cNvPr id="36" name="Google Shape;36;g37b794fd46a_0_99"/>
          <p:cNvSpPr txBox="1"/>
          <p:nvPr/>
        </p:nvSpPr>
        <p:spPr>
          <a:xfrm>
            <a:off x="11352943" y="6444750"/>
            <a:ext cx="655200" cy="276900"/>
          </a:xfrm>
          <a:prstGeom prst="rect">
            <a:avLst/>
          </a:prstGeom>
          <a:noFill/>
          <a:ln>
            <a:noFill/>
          </a:ln>
        </p:spPr>
        <p:txBody>
          <a:bodyPr anchorCtr="0" anchor="ctr" bIns="45675" lIns="45675" spcFirstLastPara="1" rIns="45675" wrap="square" tIns="45675">
            <a:sp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chemeClr val="lt1"/>
                </a:solidFill>
                <a:latin typeface="Calibri"/>
                <a:ea typeface="Calibri"/>
                <a:cs typeface="Calibri"/>
                <a:sym typeface="Calibri"/>
              </a:rPr>
              <a:t>‹#›</a:t>
            </a:fld>
            <a:endParaRPr>
              <a:solidFill>
                <a:schemeClr val="lt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內文+照片" showMasterSp="0" type="twoTxTwoObj">
  <p:cSld name="TWO_OBJECTS_WITH_TEXT">
    <p:bg>
      <p:bgPr>
        <a:solidFill>
          <a:srgbClr val="FFFFFF"/>
        </a:solidFill>
      </p:bgPr>
    </p:bg>
    <p:spTree>
      <p:nvGrpSpPr>
        <p:cNvPr id="37" name="Shape 37"/>
        <p:cNvGrpSpPr/>
        <p:nvPr/>
      </p:nvGrpSpPr>
      <p:grpSpPr>
        <a:xfrm>
          <a:off x="0" y="0"/>
          <a:ext cx="0" cy="0"/>
          <a:chOff x="0" y="0"/>
          <a:chExt cx="0" cy="0"/>
        </a:xfrm>
      </p:grpSpPr>
      <p:sp>
        <p:nvSpPr>
          <p:cNvPr id="38" name="Google Shape;38;g37b794fd46a_0_107"/>
          <p:cNvSpPr txBox="1"/>
          <p:nvPr>
            <p:ph idx="1" type="body"/>
          </p:nvPr>
        </p:nvSpPr>
        <p:spPr>
          <a:xfrm>
            <a:off x="4518869" y="1793883"/>
            <a:ext cx="5087400" cy="437100"/>
          </a:xfrm>
          <a:prstGeom prst="rect">
            <a:avLst/>
          </a:prstGeom>
          <a:noFill/>
          <a:ln>
            <a:noFill/>
          </a:ln>
        </p:spPr>
        <p:txBody>
          <a:bodyPr anchorCtr="0" anchor="t" bIns="45675" lIns="45675" spcFirstLastPara="1" rIns="45675" wrap="square" tIns="45675">
            <a:spAutoFit/>
          </a:bodyPr>
          <a:lstStyle>
            <a:lvl1pPr indent="-228600" lvl="0" marL="457200" algn="l">
              <a:lnSpc>
                <a:spcPct val="90000"/>
              </a:lnSpc>
              <a:spcBef>
                <a:spcPts val="0"/>
              </a:spcBef>
              <a:spcAft>
                <a:spcPts val="0"/>
              </a:spcAft>
              <a:buClr>
                <a:srgbClr val="000000"/>
              </a:buClr>
              <a:buSzPts val="2400"/>
              <a:buFont typeface="Arial"/>
              <a:buNone/>
              <a:defRPr b="1" sz="2400">
                <a:latin typeface="Arial"/>
                <a:ea typeface="Arial"/>
                <a:cs typeface="Arial"/>
                <a:sym typeface="Arial"/>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39" name="Google Shape;39;g37b794fd46a_0_107"/>
          <p:cNvSpPr txBox="1"/>
          <p:nvPr>
            <p:ph idx="2" type="body"/>
          </p:nvPr>
        </p:nvSpPr>
        <p:spPr>
          <a:xfrm>
            <a:off x="4518869" y="2358544"/>
            <a:ext cx="6897000" cy="2319000"/>
          </a:xfrm>
          <a:prstGeom prst="rect">
            <a:avLst/>
          </a:prstGeom>
          <a:noFill/>
          <a:ln>
            <a:noFill/>
          </a:ln>
        </p:spPr>
        <p:txBody>
          <a:bodyPr anchorCtr="0" anchor="t" bIns="45675" lIns="45675" spcFirstLastPara="1" rIns="45675" wrap="square" tIns="45675">
            <a:spAutoFit/>
          </a:bodyPr>
          <a:lstStyle>
            <a:lvl1pPr indent="-406400" lvl="0" marL="457200" algn="l">
              <a:lnSpc>
                <a:spcPct val="90000"/>
              </a:lnSpc>
              <a:spcBef>
                <a:spcPts val="1000"/>
              </a:spcBef>
              <a:spcAft>
                <a:spcPts val="0"/>
              </a:spcAft>
              <a:buSzPts val="2800"/>
              <a:buChar char="•"/>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cxnSp>
        <p:nvCxnSpPr>
          <p:cNvPr id="40" name="Google Shape;40;g37b794fd46a_0_107"/>
          <p:cNvCxnSpPr/>
          <p:nvPr/>
        </p:nvCxnSpPr>
        <p:spPr>
          <a:xfrm>
            <a:off x="11238807" y="6356696"/>
            <a:ext cx="953100" cy="0"/>
          </a:xfrm>
          <a:prstGeom prst="straightConnector1">
            <a:avLst/>
          </a:prstGeom>
          <a:noFill/>
          <a:ln cap="flat" cmpd="sng" w="12700">
            <a:solidFill>
              <a:srgbClr val="94252E"/>
            </a:solidFill>
            <a:prstDash val="solid"/>
            <a:miter lim="8000"/>
            <a:headEnd len="sm" w="sm" type="none"/>
            <a:tailEnd len="sm" w="sm" type="none"/>
          </a:ln>
        </p:spPr>
      </p:cxnSp>
      <p:sp>
        <p:nvSpPr>
          <p:cNvPr id="41" name="Google Shape;41;g37b794fd46a_0_107"/>
          <p:cNvSpPr txBox="1"/>
          <p:nvPr/>
        </p:nvSpPr>
        <p:spPr>
          <a:xfrm rot="5400000">
            <a:off x="-3010518" y="2931401"/>
            <a:ext cx="6282300" cy="400200"/>
          </a:xfrm>
          <a:prstGeom prst="rect">
            <a:avLst/>
          </a:prstGeom>
          <a:noFill/>
          <a:ln>
            <a:noFill/>
          </a:ln>
        </p:spPr>
        <p:txBody>
          <a:bodyPr anchorCtr="0" anchor="t" bIns="45675" lIns="45675" spcFirstLastPara="1" rIns="45675" wrap="square" tIns="45675">
            <a:spAutoFit/>
          </a:bodyPr>
          <a:lstStyle/>
          <a:p>
            <a:pPr indent="0" lvl="0" marL="0" marR="0" rtl="0" algn="just">
              <a:lnSpc>
                <a:spcPct val="100000"/>
              </a:lnSpc>
              <a:spcBef>
                <a:spcPts val="0"/>
              </a:spcBef>
              <a:spcAft>
                <a:spcPts val="0"/>
              </a:spcAft>
              <a:buClr>
                <a:srgbClr val="F1EBE3"/>
              </a:buClr>
              <a:buSzPts val="2000"/>
              <a:buFont typeface="Arial"/>
              <a:buNone/>
            </a:pPr>
            <a:r>
              <a:rPr b="0" i="0" lang="en-US" sz="2000" u="none" cap="none" strike="noStrike">
                <a:solidFill>
                  <a:srgbClr val="F1EBE3"/>
                </a:solidFill>
                <a:latin typeface="Arial"/>
                <a:ea typeface="Arial"/>
                <a:cs typeface="Arial"/>
                <a:sym typeface="Arial"/>
              </a:rPr>
              <a:t>NATIONAL CHENG KUNG UNIVERSITY</a:t>
            </a:r>
            <a:endParaRPr/>
          </a:p>
        </p:txBody>
      </p:sp>
      <p:cxnSp>
        <p:nvCxnSpPr>
          <p:cNvPr id="42" name="Google Shape;42;g37b794fd46a_0_107"/>
          <p:cNvCxnSpPr/>
          <p:nvPr/>
        </p:nvCxnSpPr>
        <p:spPr>
          <a:xfrm>
            <a:off x="0" y="6356696"/>
            <a:ext cx="9329100" cy="0"/>
          </a:xfrm>
          <a:prstGeom prst="straightConnector1">
            <a:avLst/>
          </a:prstGeom>
          <a:noFill/>
          <a:ln cap="flat" cmpd="sng" w="12700">
            <a:solidFill>
              <a:srgbClr val="94252E"/>
            </a:solidFill>
            <a:prstDash val="solid"/>
            <a:miter lim="8000"/>
            <a:headEnd len="sm" w="sm" type="none"/>
            <a:tailEnd len="sm" w="sm" type="none"/>
          </a:ln>
        </p:spPr>
      </p:cxnSp>
      <p:grpSp>
        <p:nvGrpSpPr>
          <p:cNvPr id="43" name="Google Shape;43;g37b794fd46a_0_107"/>
          <p:cNvGrpSpPr/>
          <p:nvPr/>
        </p:nvGrpSpPr>
        <p:grpSpPr>
          <a:xfrm>
            <a:off x="783811" y="980456"/>
            <a:ext cx="112214" cy="438900"/>
            <a:chOff x="0" y="-1"/>
            <a:chExt cx="112214" cy="438900"/>
          </a:xfrm>
        </p:grpSpPr>
        <p:sp>
          <p:nvSpPr>
            <p:cNvPr id="44" name="Google Shape;44;g37b794fd46a_0_107"/>
            <p:cNvSpPr/>
            <p:nvPr/>
          </p:nvSpPr>
          <p:spPr>
            <a:xfrm>
              <a:off x="56114" y="-1"/>
              <a:ext cx="56100" cy="438900"/>
            </a:xfrm>
            <a:prstGeom prst="rect">
              <a:avLst/>
            </a:prstGeom>
            <a:solidFill>
              <a:srgbClr val="AA4C53"/>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 name="Google Shape;45;g37b794fd46a_0_107"/>
            <p:cNvSpPr/>
            <p:nvPr/>
          </p:nvSpPr>
          <p:spPr>
            <a:xfrm>
              <a:off x="0" y="-1"/>
              <a:ext cx="56100" cy="438900"/>
            </a:xfrm>
            <a:prstGeom prst="rect">
              <a:avLst/>
            </a:prstGeom>
            <a:solidFill>
              <a:srgbClr val="94252E"/>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pic>
        <p:nvPicPr>
          <p:cNvPr descr="94é±å¹´Logoä½¿ç¨èªªææ¸ - Final.pngGoogle Shape;140;p5" id="46" name="Google Shape;46;g37b794fd46a_0_107"/>
          <p:cNvPicPr preferRelativeResize="0"/>
          <p:nvPr/>
        </p:nvPicPr>
        <p:blipFill rotWithShape="1">
          <a:blip r:embed="rId2">
            <a:alphaModFix/>
          </a:blip>
          <a:srcRect b="0" l="0" r="0" t="0"/>
          <a:stretch/>
        </p:blipFill>
        <p:spPr>
          <a:xfrm>
            <a:off x="9305125" y="5816200"/>
            <a:ext cx="1957475" cy="1041800"/>
          </a:xfrm>
          <a:prstGeom prst="rect">
            <a:avLst/>
          </a:prstGeom>
          <a:noFill/>
          <a:ln>
            <a:noFill/>
          </a:ln>
        </p:spPr>
      </p:pic>
      <p:sp>
        <p:nvSpPr>
          <p:cNvPr id="47" name="Google Shape;47;g37b794fd46a_0_107"/>
          <p:cNvSpPr txBox="1"/>
          <p:nvPr>
            <p:ph idx="3" type="body"/>
          </p:nvPr>
        </p:nvSpPr>
        <p:spPr>
          <a:xfrm>
            <a:off x="968115" y="800313"/>
            <a:ext cx="7185900" cy="868500"/>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0"/>
              </a:spcBef>
              <a:spcAft>
                <a:spcPts val="0"/>
              </a:spcAft>
              <a:buClr>
                <a:srgbClr val="94252E"/>
              </a:buClr>
              <a:buSzPts val="4000"/>
              <a:buFont typeface="Times New Roman"/>
              <a:buNone/>
              <a:defRPr b="1" sz="4000">
                <a:solidFill>
                  <a:srgbClr val="94252E"/>
                </a:solidFill>
                <a:latin typeface="Times New Roman"/>
                <a:ea typeface="Times New Roman"/>
                <a:cs typeface="Times New Roman"/>
                <a:sym typeface="Times New Roman"/>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48" name="Google Shape;48;g37b794fd46a_0_107"/>
          <p:cNvSpPr/>
          <p:nvPr>
            <p:ph idx="4" type="pic"/>
          </p:nvPr>
        </p:nvSpPr>
        <p:spPr>
          <a:xfrm>
            <a:off x="968115" y="1812145"/>
            <a:ext cx="3357000" cy="3991800"/>
          </a:xfrm>
          <a:prstGeom prst="rect">
            <a:avLst/>
          </a:prstGeom>
          <a:noFill/>
          <a:ln>
            <a:noFill/>
          </a:ln>
        </p:spPr>
      </p:sp>
      <p:sp>
        <p:nvSpPr>
          <p:cNvPr id="49" name="Google Shape;49;g37b794fd46a_0_107"/>
          <p:cNvSpPr txBox="1"/>
          <p:nvPr/>
        </p:nvSpPr>
        <p:spPr>
          <a:xfrm>
            <a:off x="11352943" y="6444750"/>
            <a:ext cx="655200" cy="276900"/>
          </a:xfrm>
          <a:prstGeom prst="rect">
            <a:avLst/>
          </a:prstGeom>
          <a:noFill/>
          <a:ln>
            <a:noFill/>
          </a:ln>
        </p:spPr>
        <p:txBody>
          <a:bodyPr anchorCtr="0" anchor="ctr" bIns="45675" lIns="45675" spcFirstLastPara="1" rIns="45675" wrap="square" tIns="45675">
            <a:sp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項目+照片" showMasterSp="0" type="titleOnly">
  <p:cSld name="TITLE_ONLY">
    <p:bg>
      <p:bgPr>
        <a:solidFill>
          <a:srgbClr val="FFFFFF"/>
        </a:solidFill>
      </p:bgPr>
    </p:bg>
    <p:spTree>
      <p:nvGrpSpPr>
        <p:cNvPr id="50" name="Shape 50"/>
        <p:cNvGrpSpPr/>
        <p:nvPr/>
      </p:nvGrpSpPr>
      <p:grpSpPr>
        <a:xfrm>
          <a:off x="0" y="0"/>
          <a:ext cx="0" cy="0"/>
          <a:chOff x="0" y="0"/>
          <a:chExt cx="0" cy="0"/>
        </a:xfrm>
      </p:grpSpPr>
      <p:sp>
        <p:nvSpPr>
          <p:cNvPr id="51" name="Google Shape;51;g37b794fd46a_0_121"/>
          <p:cNvSpPr txBox="1"/>
          <p:nvPr>
            <p:ph idx="1" type="body"/>
          </p:nvPr>
        </p:nvSpPr>
        <p:spPr>
          <a:xfrm>
            <a:off x="4518871" y="2497855"/>
            <a:ext cx="6897000" cy="2701800"/>
          </a:xfrm>
          <a:prstGeom prst="rect">
            <a:avLst/>
          </a:prstGeom>
          <a:noFill/>
          <a:ln>
            <a:noFill/>
          </a:ln>
        </p:spPr>
        <p:txBody>
          <a:bodyPr anchorCtr="0" anchor="t" bIns="45675" lIns="45675" spcFirstLastPara="1" rIns="45675" wrap="square" tIns="45675">
            <a:spAutoFit/>
          </a:bodyPr>
          <a:lstStyle>
            <a:lvl1pPr indent="-406400" lvl="0" marL="457200" algn="l">
              <a:lnSpc>
                <a:spcPct val="90000"/>
              </a:lnSpc>
              <a:spcBef>
                <a:spcPts val="1000"/>
              </a:spcBef>
              <a:spcAft>
                <a:spcPts val="0"/>
              </a:spcAft>
              <a:buSzPts val="2800"/>
              <a:buChar char="•"/>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cxnSp>
        <p:nvCxnSpPr>
          <p:cNvPr id="52" name="Google Shape;52;g37b794fd46a_0_121"/>
          <p:cNvCxnSpPr/>
          <p:nvPr/>
        </p:nvCxnSpPr>
        <p:spPr>
          <a:xfrm>
            <a:off x="11238807" y="6356696"/>
            <a:ext cx="953100" cy="0"/>
          </a:xfrm>
          <a:prstGeom prst="straightConnector1">
            <a:avLst/>
          </a:prstGeom>
          <a:noFill/>
          <a:ln cap="flat" cmpd="sng" w="12700">
            <a:solidFill>
              <a:srgbClr val="94252E"/>
            </a:solidFill>
            <a:prstDash val="solid"/>
            <a:miter lim="8000"/>
            <a:headEnd len="sm" w="sm" type="none"/>
            <a:tailEnd len="sm" w="sm" type="none"/>
          </a:ln>
        </p:spPr>
      </p:cxnSp>
      <p:sp>
        <p:nvSpPr>
          <p:cNvPr id="53" name="Google Shape;53;g37b794fd46a_0_121"/>
          <p:cNvSpPr txBox="1"/>
          <p:nvPr/>
        </p:nvSpPr>
        <p:spPr>
          <a:xfrm rot="5400000">
            <a:off x="-3010518" y="2931401"/>
            <a:ext cx="6282300" cy="400200"/>
          </a:xfrm>
          <a:prstGeom prst="rect">
            <a:avLst/>
          </a:prstGeom>
          <a:noFill/>
          <a:ln>
            <a:noFill/>
          </a:ln>
        </p:spPr>
        <p:txBody>
          <a:bodyPr anchorCtr="0" anchor="t" bIns="45675" lIns="45675" spcFirstLastPara="1" rIns="45675" wrap="square" tIns="45675">
            <a:spAutoFit/>
          </a:bodyPr>
          <a:lstStyle/>
          <a:p>
            <a:pPr indent="0" lvl="0" marL="0" marR="0" rtl="0" algn="just">
              <a:lnSpc>
                <a:spcPct val="100000"/>
              </a:lnSpc>
              <a:spcBef>
                <a:spcPts val="0"/>
              </a:spcBef>
              <a:spcAft>
                <a:spcPts val="0"/>
              </a:spcAft>
              <a:buClr>
                <a:srgbClr val="F1EBE3"/>
              </a:buClr>
              <a:buSzPts val="2000"/>
              <a:buFont typeface="Arial"/>
              <a:buNone/>
            </a:pPr>
            <a:r>
              <a:rPr b="0" i="0" lang="en-US" sz="2000" u="none" cap="none" strike="noStrike">
                <a:solidFill>
                  <a:srgbClr val="F1EBE3"/>
                </a:solidFill>
                <a:latin typeface="Arial"/>
                <a:ea typeface="Arial"/>
                <a:cs typeface="Arial"/>
                <a:sym typeface="Arial"/>
              </a:rPr>
              <a:t>NATIONAL CHENG KUNG UNIVERSITY</a:t>
            </a:r>
            <a:endParaRPr/>
          </a:p>
        </p:txBody>
      </p:sp>
      <p:sp>
        <p:nvSpPr>
          <p:cNvPr id="54" name="Google Shape;54;g37b794fd46a_0_121"/>
          <p:cNvSpPr txBox="1"/>
          <p:nvPr>
            <p:ph idx="2" type="body"/>
          </p:nvPr>
        </p:nvSpPr>
        <p:spPr>
          <a:xfrm>
            <a:off x="4518869" y="1793883"/>
            <a:ext cx="5087400" cy="437100"/>
          </a:xfrm>
          <a:prstGeom prst="rect">
            <a:avLst/>
          </a:prstGeom>
          <a:noFill/>
          <a:ln>
            <a:noFill/>
          </a:ln>
        </p:spPr>
        <p:txBody>
          <a:bodyPr anchorCtr="0" anchor="t" bIns="45675" lIns="45675" spcFirstLastPara="1" rIns="45675" wrap="square" tIns="45675">
            <a:spAutoFit/>
          </a:bodyPr>
          <a:lstStyle>
            <a:lvl1pPr indent="-228600" lvl="0" marL="457200" algn="l">
              <a:lnSpc>
                <a:spcPct val="90000"/>
              </a:lnSpc>
              <a:spcBef>
                <a:spcPts val="0"/>
              </a:spcBef>
              <a:spcAft>
                <a:spcPts val="0"/>
              </a:spcAft>
              <a:buClr>
                <a:srgbClr val="000000"/>
              </a:buClr>
              <a:buSzPts val="2400"/>
              <a:buFont typeface="Arial"/>
              <a:buNone/>
              <a:defRPr b="1" sz="2400">
                <a:latin typeface="Arial"/>
                <a:ea typeface="Arial"/>
                <a:cs typeface="Arial"/>
                <a:sym typeface="Arial"/>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cxnSp>
        <p:nvCxnSpPr>
          <p:cNvPr id="55" name="Google Shape;55;g37b794fd46a_0_121"/>
          <p:cNvCxnSpPr/>
          <p:nvPr/>
        </p:nvCxnSpPr>
        <p:spPr>
          <a:xfrm>
            <a:off x="0" y="6356696"/>
            <a:ext cx="9329100" cy="0"/>
          </a:xfrm>
          <a:prstGeom prst="straightConnector1">
            <a:avLst/>
          </a:prstGeom>
          <a:noFill/>
          <a:ln cap="flat" cmpd="sng" w="12700">
            <a:solidFill>
              <a:srgbClr val="94252E"/>
            </a:solidFill>
            <a:prstDash val="solid"/>
            <a:miter lim="8000"/>
            <a:headEnd len="sm" w="sm" type="none"/>
            <a:tailEnd len="sm" w="sm" type="none"/>
          </a:ln>
        </p:spPr>
      </p:cxnSp>
      <p:grpSp>
        <p:nvGrpSpPr>
          <p:cNvPr id="56" name="Google Shape;56;g37b794fd46a_0_121"/>
          <p:cNvGrpSpPr/>
          <p:nvPr/>
        </p:nvGrpSpPr>
        <p:grpSpPr>
          <a:xfrm>
            <a:off x="783811" y="980456"/>
            <a:ext cx="112214" cy="438900"/>
            <a:chOff x="0" y="-1"/>
            <a:chExt cx="112214" cy="438900"/>
          </a:xfrm>
        </p:grpSpPr>
        <p:sp>
          <p:nvSpPr>
            <p:cNvPr id="57" name="Google Shape;57;g37b794fd46a_0_121"/>
            <p:cNvSpPr/>
            <p:nvPr/>
          </p:nvSpPr>
          <p:spPr>
            <a:xfrm>
              <a:off x="56114" y="-1"/>
              <a:ext cx="56100" cy="438900"/>
            </a:xfrm>
            <a:prstGeom prst="rect">
              <a:avLst/>
            </a:prstGeom>
            <a:solidFill>
              <a:srgbClr val="AA4C53"/>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8" name="Google Shape;58;g37b794fd46a_0_121"/>
            <p:cNvSpPr/>
            <p:nvPr/>
          </p:nvSpPr>
          <p:spPr>
            <a:xfrm>
              <a:off x="0" y="-1"/>
              <a:ext cx="56100" cy="438900"/>
            </a:xfrm>
            <a:prstGeom prst="rect">
              <a:avLst/>
            </a:prstGeom>
            <a:solidFill>
              <a:srgbClr val="94252E"/>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pic>
        <p:nvPicPr>
          <p:cNvPr descr="94é±å¹´Logoä½¿ç¨èªªææ¸ - Final.pngGoogle Shape;158;p6" id="59" name="Google Shape;59;g37b794fd46a_0_121"/>
          <p:cNvPicPr preferRelativeResize="0"/>
          <p:nvPr/>
        </p:nvPicPr>
        <p:blipFill rotWithShape="1">
          <a:blip r:embed="rId2">
            <a:alphaModFix/>
          </a:blip>
          <a:srcRect b="0" l="0" r="0" t="0"/>
          <a:stretch/>
        </p:blipFill>
        <p:spPr>
          <a:xfrm>
            <a:off x="9305125" y="5816200"/>
            <a:ext cx="1957475" cy="1041800"/>
          </a:xfrm>
          <a:prstGeom prst="rect">
            <a:avLst/>
          </a:prstGeom>
          <a:noFill/>
          <a:ln>
            <a:noFill/>
          </a:ln>
        </p:spPr>
      </p:pic>
      <p:sp>
        <p:nvSpPr>
          <p:cNvPr id="60" name="Google Shape;60;g37b794fd46a_0_121"/>
          <p:cNvSpPr txBox="1"/>
          <p:nvPr>
            <p:ph idx="3" type="body"/>
          </p:nvPr>
        </p:nvSpPr>
        <p:spPr>
          <a:xfrm>
            <a:off x="968115" y="800313"/>
            <a:ext cx="7185900" cy="868500"/>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0"/>
              </a:spcBef>
              <a:spcAft>
                <a:spcPts val="0"/>
              </a:spcAft>
              <a:buClr>
                <a:srgbClr val="94252E"/>
              </a:buClr>
              <a:buSzPts val="4000"/>
              <a:buFont typeface="Times New Roman"/>
              <a:buNone/>
              <a:defRPr b="1" sz="4000">
                <a:solidFill>
                  <a:srgbClr val="94252E"/>
                </a:solidFill>
                <a:latin typeface="Times New Roman"/>
                <a:ea typeface="Times New Roman"/>
                <a:cs typeface="Times New Roman"/>
                <a:sym typeface="Times New Roman"/>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61" name="Google Shape;61;g37b794fd46a_0_121"/>
          <p:cNvSpPr/>
          <p:nvPr>
            <p:ph idx="4" type="pic"/>
          </p:nvPr>
        </p:nvSpPr>
        <p:spPr>
          <a:xfrm>
            <a:off x="968115" y="1812145"/>
            <a:ext cx="3357000" cy="3991800"/>
          </a:xfrm>
          <a:prstGeom prst="rect">
            <a:avLst/>
          </a:prstGeom>
          <a:noFill/>
          <a:ln>
            <a:noFill/>
          </a:ln>
        </p:spPr>
      </p:sp>
      <p:sp>
        <p:nvSpPr>
          <p:cNvPr id="62" name="Google Shape;62;g37b794fd46a_0_121"/>
          <p:cNvSpPr txBox="1"/>
          <p:nvPr/>
        </p:nvSpPr>
        <p:spPr>
          <a:xfrm>
            <a:off x="11352943" y="6444750"/>
            <a:ext cx="655200" cy="276900"/>
          </a:xfrm>
          <a:prstGeom prst="rect">
            <a:avLst/>
          </a:prstGeom>
          <a:noFill/>
          <a:ln>
            <a:noFill/>
          </a:ln>
        </p:spPr>
        <p:txBody>
          <a:bodyPr anchorCtr="0" anchor="ctr" bIns="45675" lIns="45675" spcFirstLastPara="1" rIns="45675" wrap="square" tIns="45675">
            <a:sp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內文" showMasterSp="0" type="blank">
  <p:cSld name="BLANK">
    <p:bg>
      <p:bgPr>
        <a:solidFill>
          <a:srgbClr val="FFFFFF"/>
        </a:solidFill>
      </p:bgPr>
    </p:bg>
    <p:spTree>
      <p:nvGrpSpPr>
        <p:cNvPr id="63" name="Shape 63"/>
        <p:cNvGrpSpPr/>
        <p:nvPr/>
      </p:nvGrpSpPr>
      <p:grpSpPr>
        <a:xfrm>
          <a:off x="0" y="0"/>
          <a:ext cx="0" cy="0"/>
          <a:chOff x="0" y="0"/>
          <a:chExt cx="0" cy="0"/>
        </a:xfrm>
      </p:grpSpPr>
      <p:sp>
        <p:nvSpPr>
          <p:cNvPr id="64" name="Google Shape;64;g37b794fd46a_0_135"/>
          <p:cNvSpPr txBox="1"/>
          <p:nvPr>
            <p:ph idx="1" type="body"/>
          </p:nvPr>
        </p:nvSpPr>
        <p:spPr>
          <a:xfrm>
            <a:off x="1013842" y="1801744"/>
            <a:ext cx="3726000" cy="437100"/>
          </a:xfrm>
          <a:prstGeom prst="rect">
            <a:avLst/>
          </a:prstGeom>
          <a:noFill/>
          <a:ln>
            <a:noFill/>
          </a:ln>
        </p:spPr>
        <p:txBody>
          <a:bodyPr anchorCtr="0" anchor="t" bIns="45675" lIns="45675" spcFirstLastPara="1" rIns="45675" wrap="square" tIns="45675">
            <a:spAutoFit/>
          </a:bodyPr>
          <a:lstStyle>
            <a:lvl1pPr indent="-228600" lvl="0" marL="457200" algn="l">
              <a:lnSpc>
                <a:spcPct val="90000"/>
              </a:lnSpc>
              <a:spcBef>
                <a:spcPts val="0"/>
              </a:spcBef>
              <a:spcAft>
                <a:spcPts val="0"/>
              </a:spcAft>
              <a:buClr>
                <a:srgbClr val="000000"/>
              </a:buClr>
              <a:buSzPts val="2400"/>
              <a:buFont typeface="Arial"/>
              <a:buNone/>
              <a:defRPr b="1" sz="2400">
                <a:latin typeface="Arial"/>
                <a:ea typeface="Arial"/>
                <a:cs typeface="Arial"/>
                <a:sym typeface="Arial"/>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65" name="Google Shape;65;g37b794fd46a_0_135"/>
          <p:cNvSpPr txBox="1"/>
          <p:nvPr>
            <p:ph idx="2" type="body"/>
          </p:nvPr>
        </p:nvSpPr>
        <p:spPr>
          <a:xfrm>
            <a:off x="1013838" y="2499684"/>
            <a:ext cx="8243100" cy="2498700"/>
          </a:xfrm>
          <a:prstGeom prst="rect">
            <a:avLst/>
          </a:prstGeom>
          <a:noFill/>
          <a:ln>
            <a:noFill/>
          </a:ln>
        </p:spPr>
        <p:txBody>
          <a:bodyPr anchorCtr="0" anchor="t" bIns="45675" lIns="45675" spcFirstLastPara="1" rIns="45675" wrap="square" tIns="45675">
            <a:spAutoFit/>
          </a:bodyPr>
          <a:lstStyle>
            <a:lvl1pPr indent="-406400" lvl="0" marL="457200" algn="l">
              <a:lnSpc>
                <a:spcPct val="90000"/>
              </a:lnSpc>
              <a:spcBef>
                <a:spcPts val="1000"/>
              </a:spcBef>
              <a:spcAft>
                <a:spcPts val="0"/>
              </a:spcAft>
              <a:buSzPts val="2800"/>
              <a:buChar char="•"/>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cxnSp>
        <p:nvCxnSpPr>
          <p:cNvPr id="66" name="Google Shape;66;g37b794fd46a_0_135"/>
          <p:cNvCxnSpPr/>
          <p:nvPr/>
        </p:nvCxnSpPr>
        <p:spPr>
          <a:xfrm>
            <a:off x="11238807" y="6356696"/>
            <a:ext cx="953100" cy="0"/>
          </a:xfrm>
          <a:prstGeom prst="straightConnector1">
            <a:avLst/>
          </a:prstGeom>
          <a:noFill/>
          <a:ln cap="flat" cmpd="sng" w="12700">
            <a:solidFill>
              <a:srgbClr val="94252E"/>
            </a:solidFill>
            <a:prstDash val="solid"/>
            <a:miter lim="8000"/>
            <a:headEnd len="sm" w="sm" type="none"/>
            <a:tailEnd len="sm" w="sm" type="none"/>
          </a:ln>
        </p:spPr>
      </p:cxnSp>
      <p:sp>
        <p:nvSpPr>
          <p:cNvPr id="67" name="Google Shape;67;g37b794fd46a_0_135"/>
          <p:cNvSpPr txBox="1"/>
          <p:nvPr/>
        </p:nvSpPr>
        <p:spPr>
          <a:xfrm rot="5400000">
            <a:off x="-3010518" y="2931401"/>
            <a:ext cx="6282300" cy="400200"/>
          </a:xfrm>
          <a:prstGeom prst="rect">
            <a:avLst/>
          </a:prstGeom>
          <a:noFill/>
          <a:ln>
            <a:noFill/>
          </a:ln>
        </p:spPr>
        <p:txBody>
          <a:bodyPr anchorCtr="0" anchor="t" bIns="45675" lIns="45675" spcFirstLastPara="1" rIns="45675" wrap="square" tIns="45675">
            <a:spAutoFit/>
          </a:bodyPr>
          <a:lstStyle/>
          <a:p>
            <a:pPr indent="0" lvl="0" marL="0" marR="0" rtl="0" algn="just">
              <a:lnSpc>
                <a:spcPct val="100000"/>
              </a:lnSpc>
              <a:spcBef>
                <a:spcPts val="0"/>
              </a:spcBef>
              <a:spcAft>
                <a:spcPts val="0"/>
              </a:spcAft>
              <a:buClr>
                <a:srgbClr val="F1EBE3"/>
              </a:buClr>
              <a:buSzPts val="2000"/>
              <a:buFont typeface="Arial"/>
              <a:buNone/>
            </a:pPr>
            <a:r>
              <a:rPr b="0" i="0" lang="en-US" sz="2000" u="none" cap="none" strike="noStrike">
                <a:solidFill>
                  <a:srgbClr val="F1EBE3"/>
                </a:solidFill>
                <a:latin typeface="Arial"/>
                <a:ea typeface="Arial"/>
                <a:cs typeface="Arial"/>
                <a:sym typeface="Arial"/>
              </a:rPr>
              <a:t>NATIONAL CHENG KUNG UNIVERSITY</a:t>
            </a:r>
            <a:endParaRPr/>
          </a:p>
        </p:txBody>
      </p:sp>
      <p:cxnSp>
        <p:nvCxnSpPr>
          <p:cNvPr id="68" name="Google Shape;68;g37b794fd46a_0_135"/>
          <p:cNvCxnSpPr/>
          <p:nvPr/>
        </p:nvCxnSpPr>
        <p:spPr>
          <a:xfrm>
            <a:off x="0" y="6356696"/>
            <a:ext cx="9329100" cy="0"/>
          </a:xfrm>
          <a:prstGeom prst="straightConnector1">
            <a:avLst/>
          </a:prstGeom>
          <a:noFill/>
          <a:ln cap="flat" cmpd="sng" w="12700">
            <a:solidFill>
              <a:srgbClr val="94252E"/>
            </a:solidFill>
            <a:prstDash val="solid"/>
            <a:miter lim="8000"/>
            <a:headEnd len="sm" w="sm" type="none"/>
            <a:tailEnd len="sm" w="sm" type="none"/>
          </a:ln>
        </p:spPr>
      </p:cxnSp>
      <p:grpSp>
        <p:nvGrpSpPr>
          <p:cNvPr id="69" name="Google Shape;69;g37b794fd46a_0_135"/>
          <p:cNvGrpSpPr/>
          <p:nvPr/>
        </p:nvGrpSpPr>
        <p:grpSpPr>
          <a:xfrm>
            <a:off x="783811" y="980456"/>
            <a:ext cx="112214" cy="438900"/>
            <a:chOff x="0" y="-1"/>
            <a:chExt cx="112214" cy="438900"/>
          </a:xfrm>
        </p:grpSpPr>
        <p:sp>
          <p:nvSpPr>
            <p:cNvPr id="70" name="Google Shape;70;g37b794fd46a_0_135"/>
            <p:cNvSpPr/>
            <p:nvPr/>
          </p:nvSpPr>
          <p:spPr>
            <a:xfrm>
              <a:off x="56114" y="-1"/>
              <a:ext cx="56100" cy="438900"/>
            </a:xfrm>
            <a:prstGeom prst="rect">
              <a:avLst/>
            </a:prstGeom>
            <a:solidFill>
              <a:srgbClr val="AA4C53"/>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1" name="Google Shape;71;g37b794fd46a_0_135"/>
            <p:cNvSpPr/>
            <p:nvPr/>
          </p:nvSpPr>
          <p:spPr>
            <a:xfrm>
              <a:off x="0" y="-1"/>
              <a:ext cx="56100" cy="438900"/>
            </a:xfrm>
            <a:prstGeom prst="rect">
              <a:avLst/>
            </a:prstGeom>
            <a:solidFill>
              <a:srgbClr val="94252E"/>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pic>
        <p:nvPicPr>
          <p:cNvPr descr="94é±å¹´Logoä½¿ç¨èªªææ¸ - Final.pngGoogle Shape;174;p7" id="72" name="Google Shape;72;g37b794fd46a_0_135"/>
          <p:cNvPicPr preferRelativeResize="0"/>
          <p:nvPr/>
        </p:nvPicPr>
        <p:blipFill rotWithShape="1">
          <a:blip r:embed="rId2">
            <a:alphaModFix/>
          </a:blip>
          <a:srcRect b="0" l="0" r="0" t="0"/>
          <a:stretch/>
        </p:blipFill>
        <p:spPr>
          <a:xfrm>
            <a:off x="9305125" y="5816200"/>
            <a:ext cx="1957475" cy="1041800"/>
          </a:xfrm>
          <a:prstGeom prst="rect">
            <a:avLst/>
          </a:prstGeom>
          <a:noFill/>
          <a:ln>
            <a:noFill/>
          </a:ln>
        </p:spPr>
      </p:pic>
      <p:sp>
        <p:nvSpPr>
          <p:cNvPr id="73" name="Google Shape;73;g37b794fd46a_0_135"/>
          <p:cNvSpPr txBox="1"/>
          <p:nvPr>
            <p:ph idx="3" type="body"/>
          </p:nvPr>
        </p:nvSpPr>
        <p:spPr>
          <a:xfrm>
            <a:off x="968117" y="800313"/>
            <a:ext cx="8223300" cy="868500"/>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0"/>
              </a:spcBef>
              <a:spcAft>
                <a:spcPts val="0"/>
              </a:spcAft>
              <a:buClr>
                <a:srgbClr val="94252E"/>
              </a:buClr>
              <a:buSzPts val="4000"/>
              <a:buFont typeface="Times New Roman"/>
              <a:buNone/>
              <a:defRPr b="1" sz="4000">
                <a:solidFill>
                  <a:srgbClr val="94252E"/>
                </a:solidFill>
                <a:latin typeface="Times New Roman"/>
                <a:ea typeface="Times New Roman"/>
                <a:cs typeface="Times New Roman"/>
                <a:sym typeface="Times New Roman"/>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74" name="Google Shape;74;g37b794fd46a_0_135"/>
          <p:cNvSpPr txBox="1"/>
          <p:nvPr/>
        </p:nvSpPr>
        <p:spPr>
          <a:xfrm>
            <a:off x="11352943" y="6444750"/>
            <a:ext cx="655200" cy="276900"/>
          </a:xfrm>
          <a:prstGeom prst="rect">
            <a:avLst/>
          </a:prstGeom>
          <a:noFill/>
          <a:ln>
            <a:noFill/>
          </a:ln>
        </p:spPr>
        <p:txBody>
          <a:bodyPr anchorCtr="0" anchor="ctr" bIns="45675" lIns="45675" spcFirstLastPara="1" rIns="45675" wrap="square" tIns="45675">
            <a:sp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內文+照片2" showMasterSp="0" type="objTx">
  <p:cSld name="OBJECT_WITH_CAPTION_TEXT">
    <p:bg>
      <p:bgPr>
        <a:solidFill>
          <a:srgbClr val="FFFFFF"/>
        </a:solidFill>
      </p:bgPr>
    </p:bg>
    <p:spTree>
      <p:nvGrpSpPr>
        <p:cNvPr id="75" name="Shape 75"/>
        <p:cNvGrpSpPr/>
        <p:nvPr/>
      </p:nvGrpSpPr>
      <p:grpSpPr>
        <a:xfrm>
          <a:off x="0" y="0"/>
          <a:ext cx="0" cy="0"/>
          <a:chOff x="0" y="0"/>
          <a:chExt cx="0" cy="0"/>
        </a:xfrm>
      </p:grpSpPr>
      <p:sp>
        <p:nvSpPr>
          <p:cNvPr id="76" name="Google Shape;76;g37b794fd46a_0_148"/>
          <p:cNvSpPr txBox="1"/>
          <p:nvPr>
            <p:ph idx="1" type="body"/>
          </p:nvPr>
        </p:nvSpPr>
        <p:spPr>
          <a:xfrm>
            <a:off x="4999892" y="5578755"/>
            <a:ext cx="3726000" cy="214800"/>
          </a:xfrm>
          <a:prstGeom prst="rect">
            <a:avLst/>
          </a:prstGeom>
          <a:noFill/>
          <a:ln>
            <a:noFill/>
          </a:ln>
        </p:spPr>
        <p:txBody>
          <a:bodyPr anchorCtr="0" anchor="t" bIns="45675" lIns="45675" spcFirstLastPara="1" rIns="45675" wrap="square" tIns="45675">
            <a:spAutoFit/>
          </a:bodyPr>
          <a:lstStyle>
            <a:lvl1pPr indent="-228600" lvl="0" marL="457200" algn="l">
              <a:lnSpc>
                <a:spcPct val="90000"/>
              </a:lnSpc>
              <a:spcBef>
                <a:spcPts val="0"/>
              </a:spcBef>
              <a:spcAft>
                <a:spcPts val="0"/>
              </a:spcAft>
              <a:buClr>
                <a:srgbClr val="000000"/>
              </a:buClr>
              <a:buSzPts val="900"/>
              <a:buFont typeface="Arial"/>
              <a:buNone/>
              <a:defRPr sz="900">
                <a:latin typeface="Arial"/>
                <a:ea typeface="Arial"/>
                <a:cs typeface="Arial"/>
                <a:sym typeface="Arial"/>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77" name="Google Shape;77;g37b794fd46a_0_148"/>
          <p:cNvSpPr txBox="1"/>
          <p:nvPr>
            <p:ph idx="2" type="body"/>
          </p:nvPr>
        </p:nvSpPr>
        <p:spPr>
          <a:xfrm>
            <a:off x="1013842" y="1801744"/>
            <a:ext cx="3523800" cy="437100"/>
          </a:xfrm>
          <a:prstGeom prst="rect">
            <a:avLst/>
          </a:prstGeom>
          <a:noFill/>
          <a:ln>
            <a:noFill/>
          </a:ln>
        </p:spPr>
        <p:txBody>
          <a:bodyPr anchorCtr="0" anchor="t" bIns="45675" lIns="45675" spcFirstLastPara="1" rIns="45675" wrap="square" tIns="45675">
            <a:spAutoFit/>
          </a:bodyPr>
          <a:lstStyle>
            <a:lvl1pPr indent="-228600" lvl="0" marL="457200" algn="l">
              <a:lnSpc>
                <a:spcPct val="90000"/>
              </a:lnSpc>
              <a:spcBef>
                <a:spcPts val="0"/>
              </a:spcBef>
              <a:spcAft>
                <a:spcPts val="0"/>
              </a:spcAft>
              <a:buClr>
                <a:srgbClr val="000000"/>
              </a:buClr>
              <a:buSzPts val="2400"/>
              <a:buFont typeface="Arial"/>
              <a:buNone/>
              <a:defRPr b="1" sz="2400">
                <a:latin typeface="Arial"/>
                <a:ea typeface="Arial"/>
                <a:cs typeface="Arial"/>
                <a:sym typeface="Arial"/>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78" name="Google Shape;78;g37b794fd46a_0_148"/>
          <p:cNvSpPr txBox="1"/>
          <p:nvPr>
            <p:ph idx="3" type="body"/>
          </p:nvPr>
        </p:nvSpPr>
        <p:spPr>
          <a:xfrm>
            <a:off x="1013842" y="2457337"/>
            <a:ext cx="3523800" cy="2904900"/>
          </a:xfrm>
          <a:prstGeom prst="rect">
            <a:avLst/>
          </a:prstGeom>
          <a:noFill/>
          <a:ln>
            <a:noFill/>
          </a:ln>
        </p:spPr>
        <p:txBody>
          <a:bodyPr anchorCtr="0" anchor="t" bIns="45675" lIns="45675" spcFirstLastPara="1" rIns="45675" wrap="square" tIns="45675">
            <a:spAutoFit/>
          </a:bodyPr>
          <a:lstStyle>
            <a:lvl1pPr indent="-406400" lvl="0" marL="457200" algn="l">
              <a:lnSpc>
                <a:spcPct val="90000"/>
              </a:lnSpc>
              <a:spcBef>
                <a:spcPts val="1000"/>
              </a:spcBef>
              <a:spcAft>
                <a:spcPts val="0"/>
              </a:spcAft>
              <a:buSzPts val="2800"/>
              <a:buChar char="•"/>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cxnSp>
        <p:nvCxnSpPr>
          <p:cNvPr id="79" name="Google Shape;79;g37b794fd46a_0_148"/>
          <p:cNvCxnSpPr/>
          <p:nvPr/>
        </p:nvCxnSpPr>
        <p:spPr>
          <a:xfrm>
            <a:off x="11238807" y="6356696"/>
            <a:ext cx="953100" cy="0"/>
          </a:xfrm>
          <a:prstGeom prst="straightConnector1">
            <a:avLst/>
          </a:prstGeom>
          <a:noFill/>
          <a:ln cap="flat" cmpd="sng" w="12700">
            <a:solidFill>
              <a:srgbClr val="94252E"/>
            </a:solidFill>
            <a:prstDash val="solid"/>
            <a:miter lim="8000"/>
            <a:headEnd len="sm" w="sm" type="none"/>
            <a:tailEnd len="sm" w="sm" type="none"/>
          </a:ln>
        </p:spPr>
      </p:cxnSp>
      <p:sp>
        <p:nvSpPr>
          <p:cNvPr id="80" name="Google Shape;80;g37b794fd46a_0_148"/>
          <p:cNvSpPr txBox="1"/>
          <p:nvPr/>
        </p:nvSpPr>
        <p:spPr>
          <a:xfrm rot="5400000">
            <a:off x="-3010518" y="2931401"/>
            <a:ext cx="6282300" cy="400200"/>
          </a:xfrm>
          <a:prstGeom prst="rect">
            <a:avLst/>
          </a:prstGeom>
          <a:noFill/>
          <a:ln>
            <a:noFill/>
          </a:ln>
        </p:spPr>
        <p:txBody>
          <a:bodyPr anchorCtr="0" anchor="t" bIns="45675" lIns="45675" spcFirstLastPara="1" rIns="45675" wrap="square" tIns="45675">
            <a:spAutoFit/>
          </a:bodyPr>
          <a:lstStyle/>
          <a:p>
            <a:pPr indent="0" lvl="0" marL="0" marR="0" rtl="0" algn="just">
              <a:lnSpc>
                <a:spcPct val="100000"/>
              </a:lnSpc>
              <a:spcBef>
                <a:spcPts val="0"/>
              </a:spcBef>
              <a:spcAft>
                <a:spcPts val="0"/>
              </a:spcAft>
              <a:buClr>
                <a:srgbClr val="F1EBE3"/>
              </a:buClr>
              <a:buSzPts val="2000"/>
              <a:buFont typeface="Arial"/>
              <a:buNone/>
            </a:pPr>
            <a:r>
              <a:rPr b="0" i="0" lang="en-US" sz="2000" u="none" cap="none" strike="noStrike">
                <a:solidFill>
                  <a:srgbClr val="F1EBE3"/>
                </a:solidFill>
                <a:latin typeface="Arial"/>
                <a:ea typeface="Arial"/>
                <a:cs typeface="Arial"/>
                <a:sym typeface="Arial"/>
              </a:rPr>
              <a:t>NATIONAL CHENG KUNG UNIVERSITY</a:t>
            </a:r>
            <a:endParaRPr/>
          </a:p>
        </p:txBody>
      </p:sp>
      <p:cxnSp>
        <p:nvCxnSpPr>
          <p:cNvPr id="81" name="Google Shape;81;g37b794fd46a_0_148"/>
          <p:cNvCxnSpPr/>
          <p:nvPr/>
        </p:nvCxnSpPr>
        <p:spPr>
          <a:xfrm>
            <a:off x="0" y="6356696"/>
            <a:ext cx="9329100" cy="0"/>
          </a:xfrm>
          <a:prstGeom prst="straightConnector1">
            <a:avLst/>
          </a:prstGeom>
          <a:noFill/>
          <a:ln cap="flat" cmpd="sng" w="12700">
            <a:solidFill>
              <a:srgbClr val="94252E"/>
            </a:solidFill>
            <a:prstDash val="solid"/>
            <a:miter lim="8000"/>
            <a:headEnd len="sm" w="sm" type="none"/>
            <a:tailEnd len="sm" w="sm" type="none"/>
          </a:ln>
        </p:spPr>
      </p:cxnSp>
      <p:grpSp>
        <p:nvGrpSpPr>
          <p:cNvPr id="82" name="Google Shape;82;g37b794fd46a_0_148"/>
          <p:cNvGrpSpPr/>
          <p:nvPr/>
        </p:nvGrpSpPr>
        <p:grpSpPr>
          <a:xfrm>
            <a:off x="783811" y="980456"/>
            <a:ext cx="112214" cy="438900"/>
            <a:chOff x="0" y="-1"/>
            <a:chExt cx="112214" cy="438900"/>
          </a:xfrm>
        </p:grpSpPr>
        <p:sp>
          <p:nvSpPr>
            <p:cNvPr id="83" name="Google Shape;83;g37b794fd46a_0_148"/>
            <p:cNvSpPr/>
            <p:nvPr/>
          </p:nvSpPr>
          <p:spPr>
            <a:xfrm>
              <a:off x="56114" y="-1"/>
              <a:ext cx="56100" cy="438900"/>
            </a:xfrm>
            <a:prstGeom prst="rect">
              <a:avLst/>
            </a:prstGeom>
            <a:solidFill>
              <a:srgbClr val="AA4C53"/>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4" name="Google Shape;84;g37b794fd46a_0_148"/>
            <p:cNvSpPr/>
            <p:nvPr/>
          </p:nvSpPr>
          <p:spPr>
            <a:xfrm>
              <a:off x="0" y="-1"/>
              <a:ext cx="56100" cy="438900"/>
            </a:xfrm>
            <a:prstGeom prst="rect">
              <a:avLst/>
            </a:prstGeom>
            <a:solidFill>
              <a:srgbClr val="94252E"/>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pic>
        <p:nvPicPr>
          <p:cNvPr descr="94é±å¹´Logoä½¿ç¨èªªææ¸ - Final.pngGoogle Shape;193;p8" id="85" name="Google Shape;85;g37b794fd46a_0_148"/>
          <p:cNvPicPr preferRelativeResize="0"/>
          <p:nvPr/>
        </p:nvPicPr>
        <p:blipFill rotWithShape="1">
          <a:blip r:embed="rId2">
            <a:alphaModFix/>
          </a:blip>
          <a:srcRect b="0" l="0" r="0" t="0"/>
          <a:stretch/>
        </p:blipFill>
        <p:spPr>
          <a:xfrm>
            <a:off x="9305125" y="5816200"/>
            <a:ext cx="1957475" cy="1041800"/>
          </a:xfrm>
          <a:prstGeom prst="rect">
            <a:avLst/>
          </a:prstGeom>
          <a:noFill/>
          <a:ln>
            <a:noFill/>
          </a:ln>
        </p:spPr>
      </p:pic>
      <p:sp>
        <p:nvSpPr>
          <p:cNvPr id="86" name="Google Shape;86;g37b794fd46a_0_148"/>
          <p:cNvSpPr txBox="1"/>
          <p:nvPr>
            <p:ph idx="4" type="body"/>
          </p:nvPr>
        </p:nvSpPr>
        <p:spPr>
          <a:xfrm>
            <a:off x="968116" y="800313"/>
            <a:ext cx="7185900" cy="868500"/>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0"/>
              </a:spcBef>
              <a:spcAft>
                <a:spcPts val="0"/>
              </a:spcAft>
              <a:buClr>
                <a:srgbClr val="94252E"/>
              </a:buClr>
              <a:buSzPts val="4000"/>
              <a:buFont typeface="Times New Roman"/>
              <a:buNone/>
              <a:defRPr b="1" sz="4000">
                <a:solidFill>
                  <a:srgbClr val="94252E"/>
                </a:solidFill>
                <a:latin typeface="Times New Roman"/>
                <a:ea typeface="Times New Roman"/>
                <a:cs typeface="Times New Roman"/>
                <a:sym typeface="Times New Roman"/>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87" name="Google Shape;87;g37b794fd46a_0_148"/>
          <p:cNvSpPr/>
          <p:nvPr>
            <p:ph idx="5" type="pic"/>
          </p:nvPr>
        </p:nvSpPr>
        <p:spPr>
          <a:xfrm>
            <a:off x="5012506" y="1801813"/>
            <a:ext cx="6449100" cy="3735300"/>
          </a:xfrm>
          <a:prstGeom prst="rect">
            <a:avLst/>
          </a:prstGeom>
          <a:noFill/>
          <a:ln>
            <a:noFill/>
          </a:ln>
        </p:spPr>
      </p:sp>
      <p:sp>
        <p:nvSpPr>
          <p:cNvPr id="88" name="Google Shape;88;g37b794fd46a_0_148"/>
          <p:cNvSpPr txBox="1"/>
          <p:nvPr/>
        </p:nvSpPr>
        <p:spPr>
          <a:xfrm>
            <a:off x="11352943" y="6444750"/>
            <a:ext cx="655200" cy="276900"/>
          </a:xfrm>
          <a:prstGeom prst="rect">
            <a:avLst/>
          </a:prstGeom>
          <a:noFill/>
          <a:ln>
            <a:noFill/>
          </a:ln>
        </p:spPr>
        <p:txBody>
          <a:bodyPr anchorCtr="0" anchor="ctr" bIns="45675" lIns="45675" spcFirstLastPara="1" rIns="45675" wrap="square" tIns="45675">
            <a:sp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內文" showMasterSp="0" type="picTx">
  <p:cSld name="PICTURE_WITH_CAPTION_TEXT">
    <p:bg>
      <p:bgPr>
        <a:solidFill>
          <a:srgbClr val="FFFFFF"/>
        </a:solidFill>
      </p:bgPr>
    </p:bg>
    <p:spTree>
      <p:nvGrpSpPr>
        <p:cNvPr id="89" name="Shape 89"/>
        <p:cNvGrpSpPr/>
        <p:nvPr/>
      </p:nvGrpSpPr>
      <p:grpSpPr>
        <a:xfrm>
          <a:off x="0" y="0"/>
          <a:ext cx="0" cy="0"/>
          <a:chOff x="0" y="0"/>
          <a:chExt cx="0" cy="0"/>
        </a:xfrm>
      </p:grpSpPr>
      <p:sp>
        <p:nvSpPr>
          <p:cNvPr id="90" name="Google Shape;90;g37b794fd46a_0_163"/>
          <p:cNvSpPr txBox="1"/>
          <p:nvPr>
            <p:ph idx="1" type="body"/>
          </p:nvPr>
        </p:nvSpPr>
        <p:spPr>
          <a:xfrm>
            <a:off x="1013842" y="854742"/>
            <a:ext cx="3726000" cy="437100"/>
          </a:xfrm>
          <a:prstGeom prst="rect">
            <a:avLst/>
          </a:prstGeom>
          <a:noFill/>
          <a:ln>
            <a:noFill/>
          </a:ln>
        </p:spPr>
        <p:txBody>
          <a:bodyPr anchorCtr="0" anchor="t" bIns="45675" lIns="45675" spcFirstLastPara="1" rIns="45675" wrap="square" tIns="45675">
            <a:spAutoFit/>
          </a:bodyPr>
          <a:lstStyle>
            <a:lvl1pPr indent="-228600" lvl="0" marL="457200" algn="l">
              <a:lnSpc>
                <a:spcPct val="90000"/>
              </a:lnSpc>
              <a:spcBef>
                <a:spcPts val="0"/>
              </a:spcBef>
              <a:spcAft>
                <a:spcPts val="0"/>
              </a:spcAft>
              <a:buClr>
                <a:srgbClr val="000000"/>
              </a:buClr>
              <a:buSzPts val="2400"/>
              <a:buFont typeface="Arial"/>
              <a:buNone/>
              <a:defRPr b="1" sz="2400">
                <a:latin typeface="Arial"/>
                <a:ea typeface="Arial"/>
                <a:cs typeface="Arial"/>
                <a:sym typeface="Arial"/>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91" name="Google Shape;91;g37b794fd46a_0_163"/>
          <p:cNvSpPr txBox="1"/>
          <p:nvPr>
            <p:ph idx="2" type="body"/>
          </p:nvPr>
        </p:nvSpPr>
        <p:spPr>
          <a:xfrm>
            <a:off x="1013842" y="1541796"/>
            <a:ext cx="8243100" cy="3514500"/>
          </a:xfrm>
          <a:prstGeom prst="rect">
            <a:avLst/>
          </a:prstGeom>
          <a:noFill/>
          <a:ln>
            <a:noFill/>
          </a:ln>
        </p:spPr>
        <p:txBody>
          <a:bodyPr anchorCtr="0" anchor="t" bIns="45675" lIns="45675" spcFirstLastPara="1" rIns="45675" wrap="square" tIns="45675">
            <a:spAutoFit/>
          </a:bodyPr>
          <a:lstStyle>
            <a:lvl1pPr indent="-406400" lvl="0" marL="457200" algn="l">
              <a:lnSpc>
                <a:spcPct val="90000"/>
              </a:lnSpc>
              <a:spcBef>
                <a:spcPts val="1000"/>
              </a:spcBef>
              <a:spcAft>
                <a:spcPts val="0"/>
              </a:spcAft>
              <a:buSzPts val="2800"/>
              <a:buChar char="•"/>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cxnSp>
        <p:nvCxnSpPr>
          <p:cNvPr id="92" name="Google Shape;92;g37b794fd46a_0_163"/>
          <p:cNvCxnSpPr/>
          <p:nvPr/>
        </p:nvCxnSpPr>
        <p:spPr>
          <a:xfrm>
            <a:off x="11238807" y="6356696"/>
            <a:ext cx="953100" cy="0"/>
          </a:xfrm>
          <a:prstGeom prst="straightConnector1">
            <a:avLst/>
          </a:prstGeom>
          <a:noFill/>
          <a:ln cap="flat" cmpd="sng" w="12700">
            <a:solidFill>
              <a:srgbClr val="94252E"/>
            </a:solidFill>
            <a:prstDash val="solid"/>
            <a:miter lim="8000"/>
            <a:headEnd len="sm" w="sm" type="none"/>
            <a:tailEnd len="sm" w="sm" type="none"/>
          </a:ln>
        </p:spPr>
      </p:cxnSp>
      <p:sp>
        <p:nvSpPr>
          <p:cNvPr id="93" name="Google Shape;93;g37b794fd46a_0_163"/>
          <p:cNvSpPr txBox="1"/>
          <p:nvPr/>
        </p:nvSpPr>
        <p:spPr>
          <a:xfrm rot="5400000">
            <a:off x="-3010518" y="2931401"/>
            <a:ext cx="6282300" cy="400200"/>
          </a:xfrm>
          <a:prstGeom prst="rect">
            <a:avLst/>
          </a:prstGeom>
          <a:noFill/>
          <a:ln>
            <a:noFill/>
          </a:ln>
        </p:spPr>
        <p:txBody>
          <a:bodyPr anchorCtr="0" anchor="t" bIns="45675" lIns="45675" spcFirstLastPara="1" rIns="45675" wrap="square" tIns="45675">
            <a:spAutoFit/>
          </a:bodyPr>
          <a:lstStyle/>
          <a:p>
            <a:pPr indent="0" lvl="0" marL="0" marR="0" rtl="0" algn="just">
              <a:lnSpc>
                <a:spcPct val="100000"/>
              </a:lnSpc>
              <a:spcBef>
                <a:spcPts val="0"/>
              </a:spcBef>
              <a:spcAft>
                <a:spcPts val="0"/>
              </a:spcAft>
              <a:buClr>
                <a:srgbClr val="F1EBE3"/>
              </a:buClr>
              <a:buSzPts val="2000"/>
              <a:buFont typeface="Arial"/>
              <a:buNone/>
            </a:pPr>
            <a:r>
              <a:rPr b="0" i="0" lang="en-US" sz="2000" u="none" cap="none" strike="noStrike">
                <a:solidFill>
                  <a:srgbClr val="F1EBE3"/>
                </a:solidFill>
                <a:latin typeface="Arial"/>
                <a:ea typeface="Arial"/>
                <a:cs typeface="Arial"/>
                <a:sym typeface="Arial"/>
              </a:rPr>
              <a:t>NATIONAL CHENG KUNG UNIVERSITY</a:t>
            </a:r>
            <a:endParaRPr/>
          </a:p>
        </p:txBody>
      </p:sp>
      <p:cxnSp>
        <p:nvCxnSpPr>
          <p:cNvPr id="94" name="Google Shape;94;g37b794fd46a_0_163"/>
          <p:cNvCxnSpPr/>
          <p:nvPr/>
        </p:nvCxnSpPr>
        <p:spPr>
          <a:xfrm>
            <a:off x="0" y="6356696"/>
            <a:ext cx="9329100" cy="0"/>
          </a:xfrm>
          <a:prstGeom prst="straightConnector1">
            <a:avLst/>
          </a:prstGeom>
          <a:noFill/>
          <a:ln cap="flat" cmpd="sng" w="12700">
            <a:solidFill>
              <a:srgbClr val="94252E"/>
            </a:solidFill>
            <a:prstDash val="solid"/>
            <a:miter lim="8000"/>
            <a:headEnd len="sm" w="sm" type="none"/>
            <a:tailEnd len="sm" w="sm" type="none"/>
          </a:ln>
        </p:spPr>
      </p:cxnSp>
      <p:pic>
        <p:nvPicPr>
          <p:cNvPr descr="94é±å¹´Logoä½¿ç¨èªªææ¸ - Final.pngGoogle Shape;205;p9" id="95" name="Google Shape;95;g37b794fd46a_0_163"/>
          <p:cNvPicPr preferRelativeResize="0"/>
          <p:nvPr/>
        </p:nvPicPr>
        <p:blipFill rotWithShape="1">
          <a:blip r:embed="rId2">
            <a:alphaModFix/>
          </a:blip>
          <a:srcRect b="0" l="0" r="0" t="0"/>
          <a:stretch/>
        </p:blipFill>
        <p:spPr>
          <a:xfrm>
            <a:off x="9305125" y="5816200"/>
            <a:ext cx="1957475" cy="1041800"/>
          </a:xfrm>
          <a:prstGeom prst="rect">
            <a:avLst/>
          </a:prstGeom>
          <a:noFill/>
          <a:ln>
            <a:noFill/>
          </a:ln>
        </p:spPr>
      </p:pic>
      <p:sp>
        <p:nvSpPr>
          <p:cNvPr id="96" name="Google Shape;96;g37b794fd46a_0_163"/>
          <p:cNvSpPr txBox="1"/>
          <p:nvPr/>
        </p:nvSpPr>
        <p:spPr>
          <a:xfrm>
            <a:off x="11352943" y="6444750"/>
            <a:ext cx="655200" cy="276900"/>
          </a:xfrm>
          <a:prstGeom prst="rect">
            <a:avLst/>
          </a:prstGeom>
          <a:noFill/>
          <a:ln>
            <a:noFill/>
          </a:ln>
        </p:spPr>
        <p:txBody>
          <a:bodyPr anchorCtr="0" anchor="ctr" bIns="45675" lIns="45675" spcFirstLastPara="1" rIns="45675" wrap="square" tIns="45675">
            <a:sp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4252E"/>
        </a:solidFill>
      </p:bgPr>
    </p:bg>
    <p:spTree>
      <p:nvGrpSpPr>
        <p:cNvPr id="9" name="Shape 9"/>
        <p:cNvGrpSpPr/>
        <p:nvPr/>
      </p:nvGrpSpPr>
      <p:grpSpPr>
        <a:xfrm>
          <a:off x="0" y="0"/>
          <a:ext cx="0" cy="0"/>
          <a:chOff x="0" y="0"/>
          <a:chExt cx="0" cy="0"/>
        </a:xfrm>
      </p:grpSpPr>
      <p:cxnSp>
        <p:nvCxnSpPr>
          <p:cNvPr id="10" name="Google Shape;10;g37b794fd46a_0_75"/>
          <p:cNvCxnSpPr/>
          <p:nvPr/>
        </p:nvCxnSpPr>
        <p:spPr>
          <a:xfrm>
            <a:off x="2208047" y="2751868"/>
            <a:ext cx="0" cy="1584300"/>
          </a:xfrm>
          <a:prstGeom prst="straightConnector1">
            <a:avLst/>
          </a:prstGeom>
          <a:noFill/>
          <a:ln cap="flat" cmpd="sng" w="19050">
            <a:solidFill>
              <a:srgbClr val="FFFFFF"/>
            </a:solidFill>
            <a:prstDash val="solid"/>
            <a:miter lim="8000"/>
            <a:headEnd len="sm" w="sm" type="none"/>
            <a:tailEnd len="sm" w="sm" type="none"/>
          </a:ln>
        </p:spPr>
      </p:cxnSp>
      <p:pic>
        <p:nvPicPr>
          <p:cNvPr descr="94é±å¹´Logoä½¿ç¨èªªææ¸ - Final.pngGoogle Shape;101;p2" id="11" name="Google Shape;11;g37b794fd46a_0_75"/>
          <p:cNvPicPr preferRelativeResize="0"/>
          <p:nvPr/>
        </p:nvPicPr>
        <p:blipFill rotWithShape="1">
          <a:blip r:embed="rId1">
            <a:alphaModFix/>
          </a:blip>
          <a:srcRect b="0" l="0" r="0" t="0"/>
          <a:stretch/>
        </p:blipFill>
        <p:spPr>
          <a:xfrm>
            <a:off x="576150" y="2820874"/>
            <a:ext cx="1337376" cy="1446323"/>
          </a:xfrm>
          <a:prstGeom prst="rect">
            <a:avLst/>
          </a:prstGeom>
          <a:noFill/>
          <a:ln>
            <a:noFill/>
          </a:ln>
        </p:spPr>
      </p:pic>
      <p:sp>
        <p:nvSpPr>
          <p:cNvPr id="12" name="Google Shape;12;g37b794fd46a_0_75"/>
          <p:cNvSpPr txBox="1"/>
          <p:nvPr>
            <p:ph type="title"/>
          </p:nvPr>
        </p:nvSpPr>
        <p:spPr>
          <a:xfrm>
            <a:off x="838200" y="365125"/>
            <a:ext cx="10515600" cy="1325700"/>
          </a:xfrm>
          <a:prstGeom prst="rect">
            <a:avLst/>
          </a:prstGeom>
          <a:noFill/>
          <a:ln>
            <a:noFill/>
          </a:ln>
        </p:spPr>
        <p:txBody>
          <a:bodyPr anchorCtr="0" anchor="ctr" bIns="45675" lIns="45675" spcFirstLastPara="1" rIns="45675" wrap="square" tIns="45675">
            <a:normAutofit/>
          </a:bodyPr>
          <a:lstStyle>
            <a:lvl1pPr lvl="0"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9pPr>
          </a:lstStyle>
          <a:p/>
        </p:txBody>
      </p:sp>
      <p:sp>
        <p:nvSpPr>
          <p:cNvPr id="13" name="Google Shape;13;g37b794fd46a_0_75"/>
          <p:cNvSpPr txBox="1"/>
          <p:nvPr>
            <p:ph idx="1" type="body"/>
          </p:nvPr>
        </p:nvSpPr>
        <p:spPr>
          <a:xfrm>
            <a:off x="838200" y="1825625"/>
            <a:ext cx="10515600" cy="4351200"/>
          </a:xfrm>
          <a:prstGeom prst="rect">
            <a:avLst/>
          </a:prstGeom>
          <a:noFill/>
          <a:ln>
            <a:noFill/>
          </a:ln>
        </p:spPr>
        <p:txBody>
          <a:bodyPr anchorCtr="0" anchor="t" bIns="45675" lIns="45675" spcFirstLastPara="1" rIns="45675" wrap="square" tIns="45675">
            <a:norm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406400" lvl="5" marL="2743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6pPr>
            <a:lvl7pPr indent="-406400" lvl="6" marL="3200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7pPr>
            <a:lvl8pPr indent="-406400" lvl="7" marL="3657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8pPr>
            <a:lvl9pPr indent="-406400" lvl="8" marL="4114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9pPr>
          </a:lstStyle>
          <a:p/>
        </p:txBody>
      </p:sp>
      <p:sp>
        <p:nvSpPr>
          <p:cNvPr id="14" name="Google Shape;14;g37b794fd46a_0_75"/>
          <p:cNvSpPr txBox="1"/>
          <p:nvPr>
            <p:ph idx="12" type="sldNum"/>
          </p:nvPr>
        </p:nvSpPr>
        <p:spPr>
          <a:xfrm>
            <a:off x="11095216" y="6414780"/>
            <a:ext cx="258600" cy="276900"/>
          </a:xfrm>
          <a:prstGeom prst="rect">
            <a:avLst/>
          </a:prstGeom>
          <a:noFill/>
          <a:ln>
            <a:noFill/>
          </a:ln>
        </p:spPr>
        <p:txBody>
          <a:bodyPr anchorCtr="0" anchor="ctr" bIns="45675" lIns="45675" spcFirstLastPara="1" rIns="45675" wrap="square" tIns="45675">
            <a:sp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4252E"/>
        </a:solidFill>
      </p:bgPr>
    </p:bg>
    <p:spTree>
      <p:nvGrpSpPr>
        <p:cNvPr id="167" name="Shape 167"/>
        <p:cNvGrpSpPr/>
        <p:nvPr/>
      </p:nvGrpSpPr>
      <p:grpSpPr>
        <a:xfrm>
          <a:off x="0" y="0"/>
          <a:ext cx="0" cy="0"/>
          <a:chOff x="0" y="0"/>
          <a:chExt cx="0" cy="0"/>
        </a:xfrm>
      </p:grpSpPr>
      <p:sp>
        <p:nvSpPr>
          <p:cNvPr id="168" name="Google Shape;168;p1"/>
          <p:cNvSpPr txBox="1"/>
          <p:nvPr/>
        </p:nvSpPr>
        <p:spPr>
          <a:xfrm>
            <a:off x="694063" y="1777094"/>
            <a:ext cx="5220393" cy="186886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4800"/>
              <a:buFont typeface="Times New Roman"/>
              <a:buNone/>
            </a:pPr>
            <a:r>
              <a:rPr b="1" i="0" lang="en-US" sz="4800" u="none" cap="none" strike="noStrike">
                <a:solidFill>
                  <a:schemeClr val="lt1"/>
                </a:solidFill>
                <a:latin typeface="Times New Roman"/>
                <a:ea typeface="Times New Roman"/>
                <a:cs typeface="Times New Roman"/>
                <a:sym typeface="Times New Roman"/>
              </a:rPr>
              <a:t>Topic</a:t>
            </a:r>
            <a:endParaRPr b="1" i="0" sz="6000" u="none" cap="none" strike="noStrike">
              <a:solidFill>
                <a:schemeClr val="lt1"/>
              </a:solidFill>
              <a:latin typeface="Microsoft JhengHei"/>
              <a:ea typeface="Microsoft JhengHei"/>
              <a:cs typeface="Microsoft JhengHei"/>
              <a:sym typeface="Microsoft JhengHei"/>
            </a:endParaRPr>
          </a:p>
        </p:txBody>
      </p:sp>
      <p:sp>
        <p:nvSpPr>
          <p:cNvPr id="169" name="Google Shape;169;p1"/>
          <p:cNvSpPr txBox="1"/>
          <p:nvPr/>
        </p:nvSpPr>
        <p:spPr>
          <a:xfrm>
            <a:off x="694063" y="3824336"/>
            <a:ext cx="3341759" cy="669980"/>
          </a:xfrm>
          <a:prstGeom prst="rect">
            <a:avLst/>
          </a:prstGeom>
          <a:noFill/>
          <a:ln>
            <a:noFill/>
          </a:ln>
        </p:spPr>
        <p:txBody>
          <a:bodyPr anchorCtr="0" anchor="ctr" bIns="45700" lIns="91425" spcFirstLastPara="1" rIns="91425" wrap="square" tIns="45700">
            <a:noAutofit/>
          </a:bodyPr>
          <a:lstStyle/>
          <a:p>
            <a:pPr indent="-285750" lvl="0" marL="285750" marR="0" rtl="0" algn="l">
              <a:spcBef>
                <a:spcPts val="0"/>
              </a:spcBef>
              <a:spcAft>
                <a:spcPts val="0"/>
              </a:spcAft>
              <a:buClr>
                <a:srgbClr val="9E7D51"/>
              </a:buClr>
              <a:buSzPts val="1600"/>
              <a:buFont typeface="Microsoft JhengHei"/>
              <a:buChar char="◆"/>
            </a:pPr>
            <a:r>
              <a:rPr b="0" i="0" lang="en-US" sz="1600" u="none" cap="none" strike="noStrike">
                <a:solidFill>
                  <a:schemeClr val="lt1"/>
                </a:solidFill>
                <a:latin typeface="Arial"/>
                <a:ea typeface="Arial"/>
                <a:cs typeface="Arial"/>
                <a:sym typeface="Arial"/>
              </a:rPr>
              <a:t>Proposer: </a:t>
            </a:r>
            <a:endParaRPr/>
          </a:p>
          <a:p>
            <a:pPr indent="-285750" lvl="0" marL="285750" marR="0" rtl="0" algn="l">
              <a:spcBef>
                <a:spcPts val="600"/>
              </a:spcBef>
              <a:spcAft>
                <a:spcPts val="0"/>
              </a:spcAft>
              <a:buClr>
                <a:srgbClr val="9E7D51"/>
              </a:buClr>
              <a:buSzPts val="1600"/>
              <a:buFont typeface="Microsoft JhengHei"/>
              <a:buChar char="◆"/>
            </a:pPr>
            <a:r>
              <a:rPr b="0" i="0" lang="en-US" sz="1600" u="none" cap="none" strike="noStrike">
                <a:solidFill>
                  <a:schemeClr val="lt1"/>
                </a:solidFill>
                <a:latin typeface="Arial"/>
                <a:ea typeface="Arial"/>
                <a:cs typeface="Arial"/>
                <a:sym typeface="Arial"/>
              </a:rPr>
              <a:t>Date: Jan 01, 202</a:t>
            </a:r>
            <a:r>
              <a:rPr lang="en-US" sz="1600">
                <a:solidFill>
                  <a:schemeClr val="lt1"/>
                </a:solidFill>
              </a:rPr>
              <a:t>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0"/>
          <p:cNvSpPr txBox="1"/>
          <p:nvPr/>
        </p:nvSpPr>
        <p:spPr>
          <a:xfrm>
            <a:off x="968119" y="854743"/>
            <a:ext cx="3817316" cy="48022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Subtitle(Arial/24pt)</a:t>
            </a:r>
            <a:endParaRPr/>
          </a:p>
        </p:txBody>
      </p:sp>
      <p:sp>
        <p:nvSpPr>
          <p:cNvPr id="247" name="Google Shape;247;p10"/>
          <p:cNvSpPr txBox="1"/>
          <p:nvPr/>
        </p:nvSpPr>
        <p:spPr>
          <a:xfrm>
            <a:off x="968119" y="1552683"/>
            <a:ext cx="8334633" cy="4327209"/>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rgbClr val="9E7D51"/>
              </a:buClr>
              <a:buSzPts val="2000"/>
              <a:buFont typeface="Microsoft JhengHei"/>
              <a:buChar char="◆"/>
            </a:pPr>
            <a:r>
              <a:rPr b="0" i="0" lang="en-US" sz="2000" u="none" cap="none" strike="noStrike">
                <a:solidFill>
                  <a:schemeClr val="dk1"/>
                </a:solidFill>
                <a:latin typeface="Arial"/>
                <a:ea typeface="Arial"/>
                <a:cs typeface="Arial"/>
                <a:sym typeface="Arial"/>
              </a:rPr>
              <a:t>Item 1 (Arial/20pt)</a:t>
            </a:r>
            <a:endParaRPr/>
          </a:p>
          <a:p>
            <a:pPr indent="-228600" lvl="0" marL="228600" marR="0" rtl="0" algn="l">
              <a:lnSpc>
                <a:spcPct val="100000"/>
              </a:lnSpc>
              <a:spcBef>
                <a:spcPts val="1000"/>
              </a:spcBef>
              <a:spcAft>
                <a:spcPts val="0"/>
              </a:spcAft>
              <a:buClr>
                <a:srgbClr val="9E7D51"/>
              </a:buClr>
              <a:buSzPts val="2000"/>
              <a:buFont typeface="Microsoft JhengHei"/>
              <a:buChar char="◆"/>
            </a:pPr>
            <a:r>
              <a:rPr b="0" i="0" lang="en-US" sz="2000" u="none" cap="none" strike="noStrike">
                <a:solidFill>
                  <a:schemeClr val="dk1"/>
                </a:solidFill>
                <a:latin typeface="Arial"/>
                <a:ea typeface="Arial"/>
                <a:cs typeface="Arial"/>
                <a:sym typeface="Arial"/>
              </a:rPr>
              <a:t>Item 2</a:t>
            </a:r>
            <a:endParaRPr/>
          </a:p>
          <a:p>
            <a:pPr indent="-228600" lvl="0" marL="228600" marR="0" rtl="0" algn="l">
              <a:lnSpc>
                <a:spcPct val="100000"/>
              </a:lnSpc>
              <a:spcBef>
                <a:spcPts val="1000"/>
              </a:spcBef>
              <a:spcAft>
                <a:spcPts val="0"/>
              </a:spcAft>
              <a:buClr>
                <a:srgbClr val="9E7D51"/>
              </a:buClr>
              <a:buSzPts val="2000"/>
              <a:buFont typeface="Microsoft JhengHei"/>
              <a:buChar char="◆"/>
            </a:pPr>
            <a:r>
              <a:rPr b="0" i="0" lang="en-US" sz="2000" u="none" cap="none" strike="noStrike">
                <a:solidFill>
                  <a:schemeClr val="dk1"/>
                </a:solidFill>
                <a:latin typeface="Arial"/>
                <a:ea typeface="Arial"/>
                <a:cs typeface="Arial"/>
                <a:sym typeface="Arial"/>
              </a:rPr>
              <a:t>Item 3</a:t>
            </a:r>
            <a:endParaRPr/>
          </a:p>
          <a:p>
            <a:pPr indent="-228600" lvl="0" marL="228600" marR="0" rtl="0" algn="l">
              <a:lnSpc>
                <a:spcPct val="100000"/>
              </a:lnSpc>
              <a:spcBef>
                <a:spcPts val="1000"/>
              </a:spcBef>
              <a:spcAft>
                <a:spcPts val="0"/>
              </a:spcAft>
              <a:buClr>
                <a:srgbClr val="9E7D51"/>
              </a:buClr>
              <a:buSzPts val="2000"/>
              <a:buFont typeface="Microsoft JhengHei"/>
              <a:buChar char="◆"/>
            </a:pPr>
            <a:r>
              <a:rPr b="0" i="0" lang="en-US" sz="2000" u="none" cap="none" strike="noStrike">
                <a:solidFill>
                  <a:schemeClr val="dk1"/>
                </a:solidFill>
                <a:latin typeface="Arial"/>
                <a:ea typeface="Arial"/>
                <a:cs typeface="Arial"/>
                <a:sym typeface="Arial"/>
              </a:rPr>
              <a:t>Item 4</a:t>
            </a:r>
            <a:endParaRPr/>
          </a:p>
          <a:p>
            <a:pPr indent="-228600" lvl="0" marL="228600" marR="0" rtl="0" algn="l">
              <a:lnSpc>
                <a:spcPct val="100000"/>
              </a:lnSpc>
              <a:spcBef>
                <a:spcPts val="1000"/>
              </a:spcBef>
              <a:spcAft>
                <a:spcPts val="0"/>
              </a:spcAft>
              <a:buClr>
                <a:srgbClr val="9E7D51"/>
              </a:buClr>
              <a:buSzPts val="2000"/>
              <a:buFont typeface="Microsoft JhengHei"/>
              <a:buChar char="◆"/>
            </a:pPr>
            <a:r>
              <a:rPr b="0" i="0" lang="en-US" sz="2000" u="none" cap="none" strike="noStrike">
                <a:solidFill>
                  <a:schemeClr val="dk1"/>
                </a:solidFill>
                <a:latin typeface="Arial"/>
                <a:ea typeface="Arial"/>
                <a:cs typeface="Arial"/>
                <a:sym typeface="Arial"/>
              </a:rPr>
              <a:t>Item 5</a:t>
            </a:r>
            <a:endParaRPr/>
          </a:p>
          <a:p>
            <a:pPr indent="-228600" lvl="0" marL="228600" marR="0" rtl="0" algn="l">
              <a:lnSpc>
                <a:spcPct val="100000"/>
              </a:lnSpc>
              <a:spcBef>
                <a:spcPts val="1000"/>
              </a:spcBef>
              <a:spcAft>
                <a:spcPts val="0"/>
              </a:spcAft>
              <a:buClr>
                <a:srgbClr val="9E7D51"/>
              </a:buClr>
              <a:buSzPts val="2000"/>
              <a:buFont typeface="Microsoft JhengHei"/>
              <a:buChar char="◆"/>
            </a:pPr>
            <a:r>
              <a:rPr b="0" i="0" lang="en-US" sz="2000" u="none" cap="none" strike="noStrike">
                <a:solidFill>
                  <a:schemeClr val="dk1"/>
                </a:solidFill>
                <a:latin typeface="Arial"/>
                <a:ea typeface="Arial"/>
                <a:cs typeface="Arial"/>
                <a:sym typeface="Arial"/>
              </a:rPr>
              <a:t>Item 6</a:t>
            </a:r>
            <a:endParaRPr/>
          </a:p>
        </p:txBody>
      </p:sp>
      <p:cxnSp>
        <p:nvCxnSpPr>
          <p:cNvPr id="248" name="Google Shape;248;p10"/>
          <p:cNvCxnSpPr/>
          <p:nvPr/>
        </p:nvCxnSpPr>
        <p:spPr>
          <a:xfrm>
            <a:off x="0" y="6356696"/>
            <a:ext cx="9329057" cy="0"/>
          </a:xfrm>
          <a:prstGeom prst="straightConnector1">
            <a:avLst/>
          </a:prstGeom>
          <a:noFill/>
          <a:ln cap="flat" cmpd="sng" w="12700">
            <a:solidFill>
              <a:srgbClr val="94252E"/>
            </a:solidFill>
            <a:prstDash val="solid"/>
            <a:miter lim="800000"/>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11"/>
          <p:cNvPicPr preferRelativeResize="0"/>
          <p:nvPr/>
        </p:nvPicPr>
        <p:blipFill rotWithShape="1">
          <a:blip r:embed="rId3">
            <a:alphaModFix/>
          </a:blip>
          <a:srcRect b="6296" l="8544" r="12614" t="6296"/>
          <a:stretch/>
        </p:blipFill>
        <p:spPr>
          <a:xfrm>
            <a:off x="4827642" y="433992"/>
            <a:ext cx="6633887" cy="5203547"/>
          </a:xfrm>
          <a:prstGeom prst="rect">
            <a:avLst/>
          </a:prstGeom>
          <a:noFill/>
          <a:ln>
            <a:noFill/>
          </a:ln>
        </p:spPr>
      </p:pic>
      <p:sp>
        <p:nvSpPr>
          <p:cNvPr id="254" name="Google Shape;254;p11"/>
          <p:cNvSpPr txBox="1"/>
          <p:nvPr/>
        </p:nvSpPr>
        <p:spPr>
          <a:xfrm>
            <a:off x="968116" y="854743"/>
            <a:ext cx="3615386" cy="48022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Subtitle(Arial/24pt)</a:t>
            </a:r>
            <a:endParaRPr/>
          </a:p>
        </p:txBody>
      </p:sp>
      <p:sp>
        <p:nvSpPr>
          <p:cNvPr id="255" name="Google Shape;255;p11"/>
          <p:cNvSpPr txBox="1"/>
          <p:nvPr/>
        </p:nvSpPr>
        <p:spPr>
          <a:xfrm>
            <a:off x="968116" y="1552683"/>
            <a:ext cx="3615386" cy="434544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Content Text (Arial/14pt): </a:t>
            </a:r>
            <a:endParaRPr/>
          </a:p>
          <a:p>
            <a:pPr indent="0" lvl="0" marL="0" marR="0" rtl="0" algn="l">
              <a:lnSpc>
                <a:spcPct val="100000"/>
              </a:lnSpc>
              <a:spcBef>
                <a:spcPts val="100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In academic publishing, a paper is an academic work that is usually published in an academic journal. </a:t>
            </a:r>
            <a:endParaRPr/>
          </a:p>
          <a:p>
            <a:pPr indent="0" lvl="0" marL="0" marR="0" rtl="0" algn="l">
              <a:lnSpc>
                <a:spcPct val="100000"/>
              </a:lnSpc>
              <a:spcBef>
                <a:spcPts val="100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This is particularly true for the most popular journals where the number of accepted articles often outnumbers the space for printing. Due to this, many academics self-archive a 'preprint' or 'postprint' copy of their paper for free download from their personal or institutional website.</a:t>
            </a:r>
            <a:endParaRPr/>
          </a:p>
        </p:txBody>
      </p:sp>
      <p:cxnSp>
        <p:nvCxnSpPr>
          <p:cNvPr id="256" name="Google Shape;256;p11"/>
          <p:cNvCxnSpPr/>
          <p:nvPr/>
        </p:nvCxnSpPr>
        <p:spPr>
          <a:xfrm>
            <a:off x="11238807" y="6356696"/>
            <a:ext cx="953193" cy="0"/>
          </a:xfrm>
          <a:prstGeom prst="straightConnector1">
            <a:avLst/>
          </a:prstGeom>
          <a:noFill/>
          <a:ln cap="flat" cmpd="sng" w="12700">
            <a:solidFill>
              <a:srgbClr val="94252E"/>
            </a:solidFill>
            <a:prstDash val="solid"/>
            <a:miter lim="800000"/>
            <a:headEnd len="sm" w="sm" type="none"/>
            <a:tailEnd len="sm" w="sm" type="none"/>
          </a:ln>
        </p:spPr>
      </p:cxnSp>
      <p:sp>
        <p:nvSpPr>
          <p:cNvPr id="257" name="Google Shape;257;p11"/>
          <p:cNvSpPr txBox="1"/>
          <p:nvPr/>
        </p:nvSpPr>
        <p:spPr>
          <a:xfrm>
            <a:off x="4827643" y="5637542"/>
            <a:ext cx="3817316" cy="23153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900"/>
              <a:buFont typeface="Arial"/>
              <a:buNone/>
            </a:pPr>
            <a:r>
              <a:rPr b="0" i="0" lang="en-US" sz="900" u="none" cap="none" strike="noStrike">
                <a:solidFill>
                  <a:schemeClr val="dk1"/>
                </a:solidFill>
                <a:latin typeface="Arial"/>
                <a:ea typeface="Arial"/>
                <a:cs typeface="Arial"/>
                <a:sym typeface="Arial"/>
              </a:rPr>
              <a:t>Figure note (Arial/9pt)</a:t>
            </a:r>
            <a:endParaRPr/>
          </a:p>
        </p:txBody>
      </p:sp>
      <p:sp>
        <p:nvSpPr>
          <p:cNvPr id="258" name="Google Shape;258;p11"/>
          <p:cNvSpPr txBox="1"/>
          <p:nvPr/>
        </p:nvSpPr>
        <p:spPr>
          <a:xfrm>
            <a:off x="4827641" y="553352"/>
            <a:ext cx="3639409" cy="66710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2800"/>
              <a:buFont typeface="Arial "/>
              <a:buNone/>
            </a:pPr>
            <a:r>
              <a:rPr b="1" i="0" lang="en-US" sz="2800" u="none" cap="none" strike="noStrike">
                <a:solidFill>
                  <a:schemeClr val="lt1"/>
                </a:solidFill>
                <a:latin typeface="Arial "/>
                <a:ea typeface="Arial "/>
                <a:cs typeface="Arial "/>
                <a:sym typeface="Arial "/>
              </a:rPr>
              <a:t>(Figure Here)</a:t>
            </a:r>
            <a:endParaRPr b="1" i="0" sz="2800" u="none" cap="none" strike="noStrike">
              <a:solidFill>
                <a:schemeClr val="lt1"/>
              </a:solidFill>
              <a:latin typeface="Arial "/>
              <a:ea typeface="Arial "/>
              <a:cs typeface="Arial "/>
              <a:sym typeface="Arial "/>
            </a:endParaRPr>
          </a:p>
        </p:txBody>
      </p:sp>
      <p:sp>
        <p:nvSpPr>
          <p:cNvPr id="259" name="Google Shape;259;p11"/>
          <p:cNvSpPr txBox="1"/>
          <p:nvPr>
            <p:ph idx="4" type="body"/>
          </p:nvPr>
        </p:nvSpPr>
        <p:spPr>
          <a:xfrm>
            <a:off x="4873368" y="5637541"/>
            <a:ext cx="3726000" cy="216900"/>
          </a:xfrm>
          <a:prstGeom prst="rect">
            <a:avLst/>
          </a:prstGeom>
        </p:spPr>
        <p:txBody>
          <a:bodyPr anchorCtr="0" anchor="t" bIns="45675" lIns="45675" spcFirstLastPara="1" rIns="45675" wrap="square" tIns="45675">
            <a:sp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p12"/>
          <p:cNvPicPr preferRelativeResize="0"/>
          <p:nvPr/>
        </p:nvPicPr>
        <p:blipFill rotWithShape="1">
          <a:blip r:embed="rId3">
            <a:alphaModFix/>
          </a:blip>
          <a:srcRect b="6296" l="8544" r="12614" t="6296"/>
          <a:stretch/>
        </p:blipFill>
        <p:spPr>
          <a:xfrm>
            <a:off x="4827642" y="433992"/>
            <a:ext cx="6633887" cy="5203547"/>
          </a:xfrm>
          <a:prstGeom prst="rect">
            <a:avLst/>
          </a:prstGeom>
          <a:noFill/>
          <a:ln>
            <a:noFill/>
          </a:ln>
        </p:spPr>
      </p:pic>
      <p:sp>
        <p:nvSpPr>
          <p:cNvPr id="266" name="Google Shape;266;p12"/>
          <p:cNvSpPr txBox="1"/>
          <p:nvPr/>
        </p:nvSpPr>
        <p:spPr>
          <a:xfrm>
            <a:off x="4827643" y="5637542"/>
            <a:ext cx="3817316" cy="23153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900"/>
              <a:buFont typeface="Arial"/>
              <a:buNone/>
            </a:pPr>
            <a:r>
              <a:rPr b="0" i="0" lang="en-US" sz="900" u="none" cap="none" strike="noStrike">
                <a:solidFill>
                  <a:schemeClr val="dk1"/>
                </a:solidFill>
                <a:latin typeface="Arial"/>
                <a:ea typeface="Arial"/>
                <a:cs typeface="Arial"/>
                <a:sym typeface="Arial"/>
              </a:rPr>
              <a:t>Figure note (Arial/9pt)</a:t>
            </a:r>
            <a:endParaRPr/>
          </a:p>
        </p:txBody>
      </p:sp>
      <p:sp>
        <p:nvSpPr>
          <p:cNvPr id="267" name="Google Shape;267;p12"/>
          <p:cNvSpPr txBox="1"/>
          <p:nvPr/>
        </p:nvSpPr>
        <p:spPr>
          <a:xfrm>
            <a:off x="967818" y="854743"/>
            <a:ext cx="3615905" cy="48022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Subtitle(Arial/24pt)</a:t>
            </a:r>
            <a:endParaRPr/>
          </a:p>
        </p:txBody>
      </p:sp>
      <p:sp>
        <p:nvSpPr>
          <p:cNvPr id="268" name="Google Shape;268;p12"/>
          <p:cNvSpPr txBox="1"/>
          <p:nvPr/>
        </p:nvSpPr>
        <p:spPr>
          <a:xfrm>
            <a:off x="967817" y="1552683"/>
            <a:ext cx="3615905" cy="4113362"/>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rgbClr val="9E7D51"/>
              </a:buClr>
              <a:buSzPts val="2000"/>
              <a:buFont typeface="Microsoft JhengHei"/>
              <a:buChar char="◆"/>
            </a:pPr>
            <a:r>
              <a:rPr b="0" i="0" lang="en-US" sz="2000" u="none" cap="none" strike="noStrike">
                <a:solidFill>
                  <a:schemeClr val="dk1"/>
                </a:solidFill>
                <a:latin typeface="Arial"/>
                <a:ea typeface="Arial"/>
                <a:cs typeface="Arial"/>
                <a:sym typeface="Arial"/>
              </a:rPr>
              <a:t>Item 1 (Arial/20pt)</a:t>
            </a:r>
            <a:endParaRPr/>
          </a:p>
          <a:p>
            <a:pPr indent="-228600" lvl="0" marL="228600" marR="0" rtl="0" algn="l">
              <a:lnSpc>
                <a:spcPct val="100000"/>
              </a:lnSpc>
              <a:spcBef>
                <a:spcPts val="1000"/>
              </a:spcBef>
              <a:spcAft>
                <a:spcPts val="0"/>
              </a:spcAft>
              <a:buClr>
                <a:srgbClr val="9E7D51"/>
              </a:buClr>
              <a:buSzPts val="2000"/>
              <a:buFont typeface="Microsoft JhengHei"/>
              <a:buChar char="◆"/>
            </a:pPr>
            <a:r>
              <a:rPr b="0" i="0" lang="en-US" sz="2000" u="none" cap="none" strike="noStrike">
                <a:solidFill>
                  <a:schemeClr val="dk1"/>
                </a:solidFill>
                <a:latin typeface="Arial"/>
                <a:ea typeface="Arial"/>
                <a:cs typeface="Arial"/>
                <a:sym typeface="Arial"/>
              </a:rPr>
              <a:t>Item 2</a:t>
            </a:r>
            <a:endParaRPr/>
          </a:p>
          <a:p>
            <a:pPr indent="-228600" lvl="0" marL="228600" marR="0" rtl="0" algn="l">
              <a:lnSpc>
                <a:spcPct val="100000"/>
              </a:lnSpc>
              <a:spcBef>
                <a:spcPts val="1000"/>
              </a:spcBef>
              <a:spcAft>
                <a:spcPts val="0"/>
              </a:spcAft>
              <a:buClr>
                <a:srgbClr val="9E7D51"/>
              </a:buClr>
              <a:buSzPts val="2000"/>
              <a:buFont typeface="Microsoft JhengHei"/>
              <a:buChar char="◆"/>
            </a:pPr>
            <a:r>
              <a:rPr b="0" i="0" lang="en-US" sz="2000" u="none" cap="none" strike="noStrike">
                <a:solidFill>
                  <a:schemeClr val="dk1"/>
                </a:solidFill>
                <a:latin typeface="Arial"/>
                <a:ea typeface="Arial"/>
                <a:cs typeface="Arial"/>
                <a:sym typeface="Arial"/>
              </a:rPr>
              <a:t>Item 3</a:t>
            </a:r>
            <a:endParaRPr/>
          </a:p>
          <a:p>
            <a:pPr indent="-228600" lvl="0" marL="228600" marR="0" rtl="0" algn="l">
              <a:lnSpc>
                <a:spcPct val="100000"/>
              </a:lnSpc>
              <a:spcBef>
                <a:spcPts val="1000"/>
              </a:spcBef>
              <a:spcAft>
                <a:spcPts val="0"/>
              </a:spcAft>
              <a:buClr>
                <a:srgbClr val="9E7D51"/>
              </a:buClr>
              <a:buSzPts val="2000"/>
              <a:buFont typeface="Microsoft JhengHei"/>
              <a:buChar char="◆"/>
            </a:pPr>
            <a:r>
              <a:rPr b="0" i="0" lang="en-US" sz="2000" u="none" cap="none" strike="noStrike">
                <a:solidFill>
                  <a:schemeClr val="dk1"/>
                </a:solidFill>
                <a:latin typeface="Arial"/>
                <a:ea typeface="Arial"/>
                <a:cs typeface="Arial"/>
                <a:sym typeface="Arial"/>
              </a:rPr>
              <a:t>Item 4</a:t>
            </a:r>
            <a:endParaRPr/>
          </a:p>
          <a:p>
            <a:pPr indent="-228600" lvl="0" marL="228600" marR="0" rtl="0" algn="l">
              <a:lnSpc>
                <a:spcPct val="100000"/>
              </a:lnSpc>
              <a:spcBef>
                <a:spcPts val="1000"/>
              </a:spcBef>
              <a:spcAft>
                <a:spcPts val="0"/>
              </a:spcAft>
              <a:buClr>
                <a:srgbClr val="9E7D51"/>
              </a:buClr>
              <a:buSzPts val="2000"/>
              <a:buFont typeface="Microsoft JhengHei"/>
              <a:buChar char="◆"/>
            </a:pPr>
            <a:r>
              <a:rPr b="0" i="0" lang="en-US" sz="2000" u="none" cap="none" strike="noStrike">
                <a:solidFill>
                  <a:schemeClr val="dk1"/>
                </a:solidFill>
                <a:latin typeface="Arial"/>
                <a:ea typeface="Arial"/>
                <a:cs typeface="Arial"/>
                <a:sym typeface="Arial"/>
              </a:rPr>
              <a:t>Item 5</a:t>
            </a:r>
            <a:endParaRPr/>
          </a:p>
          <a:p>
            <a:pPr indent="-228600" lvl="0" marL="228600" marR="0" rtl="0" algn="l">
              <a:lnSpc>
                <a:spcPct val="100000"/>
              </a:lnSpc>
              <a:spcBef>
                <a:spcPts val="1000"/>
              </a:spcBef>
              <a:spcAft>
                <a:spcPts val="0"/>
              </a:spcAft>
              <a:buClr>
                <a:srgbClr val="9E7D51"/>
              </a:buClr>
              <a:buSzPts val="2000"/>
              <a:buFont typeface="Microsoft JhengHei"/>
              <a:buChar char="◆"/>
            </a:pPr>
            <a:r>
              <a:rPr b="0" i="0" lang="en-US" sz="2000" u="none" cap="none" strike="noStrike">
                <a:solidFill>
                  <a:schemeClr val="dk1"/>
                </a:solidFill>
                <a:latin typeface="Arial"/>
                <a:ea typeface="Arial"/>
                <a:cs typeface="Arial"/>
                <a:sym typeface="Arial"/>
              </a:rPr>
              <a:t>Item 6</a:t>
            </a:r>
            <a:endParaRPr/>
          </a:p>
        </p:txBody>
      </p:sp>
      <p:sp>
        <p:nvSpPr>
          <p:cNvPr id="269" name="Google Shape;269;p12"/>
          <p:cNvSpPr txBox="1"/>
          <p:nvPr/>
        </p:nvSpPr>
        <p:spPr>
          <a:xfrm>
            <a:off x="4827641" y="553352"/>
            <a:ext cx="3639409" cy="66710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2800"/>
              <a:buFont typeface="Arial "/>
              <a:buNone/>
            </a:pPr>
            <a:r>
              <a:rPr b="1" i="0" lang="en-US" sz="2800" u="none" cap="none" strike="noStrike">
                <a:solidFill>
                  <a:schemeClr val="lt1"/>
                </a:solidFill>
                <a:latin typeface="Arial "/>
                <a:ea typeface="Arial "/>
                <a:cs typeface="Arial "/>
                <a:sym typeface="Arial "/>
              </a:rPr>
              <a:t>(Figure Here)</a:t>
            </a:r>
            <a:endParaRPr b="1" i="0" sz="2800" u="none" cap="none" strike="noStrike">
              <a:solidFill>
                <a:schemeClr val="lt1"/>
              </a:solidFill>
              <a:latin typeface="Arial "/>
              <a:ea typeface="Arial "/>
              <a:cs typeface="Arial "/>
              <a:sym typeface="Arial "/>
            </a:endParaRPr>
          </a:p>
        </p:txBody>
      </p:sp>
      <p:sp>
        <p:nvSpPr>
          <p:cNvPr id="270" name="Google Shape;270;p12"/>
          <p:cNvSpPr/>
          <p:nvPr>
            <p:ph idx="3" type="pic"/>
          </p:nvPr>
        </p:nvSpPr>
        <p:spPr>
          <a:xfrm>
            <a:off x="4834467" y="439230"/>
            <a:ext cx="6620100" cy="5193000"/>
          </a:xfrm>
          <a:prstGeom prst="rect">
            <a:avLst/>
          </a:prstGeom>
        </p:spPr>
      </p:sp>
      <p:sp>
        <p:nvSpPr>
          <p:cNvPr id="271" name="Google Shape;271;p12"/>
          <p:cNvSpPr txBox="1"/>
          <p:nvPr>
            <p:ph idx="4" type="body"/>
          </p:nvPr>
        </p:nvSpPr>
        <p:spPr>
          <a:xfrm>
            <a:off x="4873368" y="5637541"/>
            <a:ext cx="3726000" cy="216900"/>
          </a:xfrm>
          <a:prstGeom prst="rect">
            <a:avLst/>
          </a:prstGeom>
        </p:spPr>
        <p:txBody>
          <a:bodyPr anchorCtr="0" anchor="t" bIns="45675" lIns="45675" spcFirstLastPara="1" rIns="45675" wrap="square" tIns="45675">
            <a:sp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3"/>
          <p:cNvSpPr txBox="1"/>
          <p:nvPr/>
        </p:nvSpPr>
        <p:spPr>
          <a:xfrm>
            <a:off x="968117" y="854743"/>
            <a:ext cx="3817316" cy="48022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Subtitle(Arial/24pt)</a:t>
            </a:r>
            <a:endParaRPr/>
          </a:p>
        </p:txBody>
      </p:sp>
      <p:sp>
        <p:nvSpPr>
          <p:cNvPr id="277" name="Google Shape;277;p13"/>
          <p:cNvSpPr txBox="1"/>
          <p:nvPr/>
        </p:nvSpPr>
        <p:spPr>
          <a:xfrm>
            <a:off x="6346606" y="1552683"/>
            <a:ext cx="5114925" cy="397339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Content Text (Arial/14pt): </a:t>
            </a:r>
            <a:endParaRPr/>
          </a:p>
          <a:p>
            <a:pPr indent="0" lvl="0" marL="0" marR="0" rtl="0" algn="l">
              <a:lnSpc>
                <a:spcPct val="100000"/>
              </a:lnSpc>
              <a:spcBef>
                <a:spcPts val="100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In academic publishing, a paper is an academic work that is usually published in an academic journal. It contains original research results or reviews existing results. Such a paper, also called an article, will only be considered valid if it undergoes a process of peer review by one or more referees (who are academics in the same field) who check that the content of the paper is suitable for publication in the journal.</a:t>
            </a:r>
            <a:endParaRPr/>
          </a:p>
          <a:p>
            <a:pPr indent="0" lvl="0" marL="0" marR="0" rtl="0" algn="l">
              <a:lnSpc>
                <a:spcPct val="100000"/>
              </a:lnSpc>
              <a:spcBef>
                <a:spcPts val="100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This is particularly true for the most popular journals where the number of accepted articles often outnumbers the space for printing. Due to this, many academics self-archive a 'preprint' or 'postprint' copy of their paper for free download from their personal or institutional website.</a:t>
            </a:r>
            <a:endParaRPr/>
          </a:p>
        </p:txBody>
      </p:sp>
      <p:sp>
        <p:nvSpPr>
          <p:cNvPr id="278" name="Google Shape;278;p13"/>
          <p:cNvSpPr txBox="1"/>
          <p:nvPr/>
        </p:nvSpPr>
        <p:spPr>
          <a:xfrm>
            <a:off x="968115" y="1552683"/>
            <a:ext cx="5127885" cy="397339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Content Text (Arial/14pt): </a:t>
            </a:r>
            <a:endParaRPr/>
          </a:p>
          <a:p>
            <a:pPr indent="0" lvl="0" marL="0" marR="0" rtl="0" algn="l">
              <a:lnSpc>
                <a:spcPct val="100000"/>
              </a:lnSpc>
              <a:spcBef>
                <a:spcPts val="100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In academic publishing, a paper is an academic work that is usually published in an academic journal. It contains original research results or revi</a:t>
            </a:r>
            <a:r>
              <a:rPr b="0" i="0" lang="en-US" sz="1400" u="none" cap="none" strike="noStrike">
                <a:solidFill>
                  <a:schemeClr val="dk1"/>
                </a:solidFill>
                <a:latin typeface="Arial"/>
                <a:ea typeface="Arial"/>
                <a:cs typeface="Arial"/>
                <a:sym typeface="Arial"/>
              </a:rPr>
              <a:t>e</a:t>
            </a:r>
            <a:r>
              <a:rPr b="0" i="0" lang="en-US" sz="1400" u="none" cap="none" strike="noStrike">
                <a:solidFill>
                  <a:schemeClr val="dk1"/>
                </a:solidFill>
                <a:latin typeface="Arial"/>
                <a:ea typeface="Arial"/>
                <a:cs typeface="Arial"/>
                <a:sym typeface="Arial"/>
              </a:rPr>
              <a:t>ws existing results. Such a paper, also called an article, will only be considered valid if it undergoes a process of peer review by one or more referees (who are academics in the same field) who check that the content of the paper is suitable for publication in the journal.</a:t>
            </a:r>
            <a:endParaRPr/>
          </a:p>
          <a:p>
            <a:pPr indent="0" lvl="0" marL="0" marR="0" rtl="0" algn="l">
              <a:lnSpc>
                <a:spcPct val="100000"/>
              </a:lnSpc>
              <a:spcBef>
                <a:spcPts val="100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This is particularly true for the most popular journals where the number of accepted articles often outnumbers the space for printing. Due to this, many academics self-archive a 'preprint' or 'postprint' copy of their paper for free download from their personal or institutional website.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nvSpPr>
        <p:spPr>
          <a:xfrm>
            <a:off x="968117" y="854743"/>
            <a:ext cx="3817316" cy="48022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Subtitle(Arial/24pt)</a:t>
            </a:r>
            <a:endParaRPr/>
          </a:p>
        </p:txBody>
      </p:sp>
      <p:sp>
        <p:nvSpPr>
          <p:cNvPr id="284" name="Google Shape;284;p14"/>
          <p:cNvSpPr txBox="1"/>
          <p:nvPr/>
        </p:nvSpPr>
        <p:spPr>
          <a:xfrm>
            <a:off x="967817" y="1552683"/>
            <a:ext cx="3615905" cy="4113362"/>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rgbClr val="9E7D51"/>
              </a:buClr>
              <a:buSzPts val="2000"/>
              <a:buFont typeface="Microsoft JhengHei"/>
              <a:buChar char="◆"/>
            </a:pPr>
            <a:r>
              <a:rPr b="0" i="0" lang="en-US" sz="2000" u="none" cap="none" strike="noStrike">
                <a:solidFill>
                  <a:schemeClr val="dk1"/>
                </a:solidFill>
                <a:latin typeface="Arial"/>
                <a:ea typeface="Arial"/>
                <a:cs typeface="Arial"/>
                <a:sym typeface="Arial"/>
              </a:rPr>
              <a:t>Item 1 (Arial/20pt)</a:t>
            </a:r>
            <a:endParaRPr/>
          </a:p>
          <a:p>
            <a:pPr indent="-228600" lvl="0" marL="228600" marR="0" rtl="0" algn="l">
              <a:lnSpc>
                <a:spcPct val="100000"/>
              </a:lnSpc>
              <a:spcBef>
                <a:spcPts val="1000"/>
              </a:spcBef>
              <a:spcAft>
                <a:spcPts val="0"/>
              </a:spcAft>
              <a:buClr>
                <a:srgbClr val="9E7D51"/>
              </a:buClr>
              <a:buSzPts val="2000"/>
              <a:buFont typeface="Microsoft JhengHei"/>
              <a:buChar char="◆"/>
            </a:pPr>
            <a:r>
              <a:rPr b="0" i="0" lang="en-US" sz="2000" u="none" cap="none" strike="noStrike">
                <a:solidFill>
                  <a:schemeClr val="dk1"/>
                </a:solidFill>
                <a:latin typeface="Arial"/>
                <a:ea typeface="Arial"/>
                <a:cs typeface="Arial"/>
                <a:sym typeface="Arial"/>
              </a:rPr>
              <a:t>Item 2</a:t>
            </a:r>
            <a:endParaRPr/>
          </a:p>
          <a:p>
            <a:pPr indent="-228600" lvl="0" marL="228600" marR="0" rtl="0" algn="l">
              <a:lnSpc>
                <a:spcPct val="100000"/>
              </a:lnSpc>
              <a:spcBef>
                <a:spcPts val="1000"/>
              </a:spcBef>
              <a:spcAft>
                <a:spcPts val="0"/>
              </a:spcAft>
              <a:buClr>
                <a:srgbClr val="9E7D51"/>
              </a:buClr>
              <a:buSzPts val="2000"/>
              <a:buFont typeface="Microsoft JhengHei"/>
              <a:buChar char="◆"/>
            </a:pPr>
            <a:r>
              <a:rPr b="0" i="0" lang="en-US" sz="2000" u="none" cap="none" strike="noStrike">
                <a:solidFill>
                  <a:schemeClr val="dk1"/>
                </a:solidFill>
                <a:latin typeface="Arial"/>
                <a:ea typeface="Arial"/>
                <a:cs typeface="Arial"/>
                <a:sym typeface="Arial"/>
              </a:rPr>
              <a:t>Item 3</a:t>
            </a:r>
            <a:endParaRPr/>
          </a:p>
          <a:p>
            <a:pPr indent="-228600" lvl="0" marL="228600" marR="0" rtl="0" algn="l">
              <a:lnSpc>
                <a:spcPct val="100000"/>
              </a:lnSpc>
              <a:spcBef>
                <a:spcPts val="1000"/>
              </a:spcBef>
              <a:spcAft>
                <a:spcPts val="0"/>
              </a:spcAft>
              <a:buClr>
                <a:srgbClr val="9E7D51"/>
              </a:buClr>
              <a:buSzPts val="2000"/>
              <a:buFont typeface="Microsoft JhengHei"/>
              <a:buChar char="◆"/>
            </a:pPr>
            <a:r>
              <a:rPr b="0" i="0" lang="en-US" sz="2000" u="none" cap="none" strike="noStrike">
                <a:solidFill>
                  <a:schemeClr val="dk1"/>
                </a:solidFill>
                <a:latin typeface="Arial"/>
                <a:ea typeface="Arial"/>
                <a:cs typeface="Arial"/>
                <a:sym typeface="Arial"/>
              </a:rPr>
              <a:t>Item 4</a:t>
            </a:r>
            <a:endParaRPr/>
          </a:p>
          <a:p>
            <a:pPr indent="-228600" lvl="0" marL="228600" marR="0" rtl="0" algn="l">
              <a:lnSpc>
                <a:spcPct val="100000"/>
              </a:lnSpc>
              <a:spcBef>
                <a:spcPts val="1000"/>
              </a:spcBef>
              <a:spcAft>
                <a:spcPts val="0"/>
              </a:spcAft>
              <a:buClr>
                <a:srgbClr val="9E7D51"/>
              </a:buClr>
              <a:buSzPts val="2000"/>
              <a:buFont typeface="Microsoft JhengHei"/>
              <a:buChar char="◆"/>
            </a:pPr>
            <a:r>
              <a:rPr b="0" i="0" lang="en-US" sz="2000" u="none" cap="none" strike="noStrike">
                <a:solidFill>
                  <a:schemeClr val="dk1"/>
                </a:solidFill>
                <a:latin typeface="Arial"/>
                <a:ea typeface="Arial"/>
                <a:cs typeface="Arial"/>
                <a:sym typeface="Arial"/>
              </a:rPr>
              <a:t>Item 5</a:t>
            </a:r>
            <a:endParaRPr/>
          </a:p>
          <a:p>
            <a:pPr indent="-228600" lvl="0" marL="228600" marR="0" rtl="0" algn="l">
              <a:lnSpc>
                <a:spcPct val="100000"/>
              </a:lnSpc>
              <a:spcBef>
                <a:spcPts val="1000"/>
              </a:spcBef>
              <a:spcAft>
                <a:spcPts val="0"/>
              </a:spcAft>
              <a:buClr>
                <a:srgbClr val="9E7D51"/>
              </a:buClr>
              <a:buSzPts val="2000"/>
              <a:buFont typeface="Microsoft JhengHei"/>
              <a:buChar char="◆"/>
            </a:pPr>
            <a:r>
              <a:rPr b="0" i="0" lang="en-US" sz="2000" u="none" cap="none" strike="noStrike">
                <a:solidFill>
                  <a:schemeClr val="dk1"/>
                </a:solidFill>
                <a:latin typeface="Arial"/>
                <a:ea typeface="Arial"/>
                <a:cs typeface="Arial"/>
                <a:sym typeface="Arial"/>
              </a:rPr>
              <a:t>Item 6</a:t>
            </a:r>
            <a:endParaRPr/>
          </a:p>
        </p:txBody>
      </p:sp>
      <p:sp>
        <p:nvSpPr>
          <p:cNvPr id="285" name="Google Shape;285;p14"/>
          <p:cNvSpPr txBox="1"/>
          <p:nvPr/>
        </p:nvSpPr>
        <p:spPr>
          <a:xfrm>
            <a:off x="6346606" y="1552683"/>
            <a:ext cx="5114925" cy="397339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Content Text (Arial/14pt): </a:t>
            </a:r>
            <a:endParaRPr/>
          </a:p>
          <a:p>
            <a:pPr indent="0" lvl="0" marL="0" marR="0" rtl="0" algn="l">
              <a:lnSpc>
                <a:spcPct val="100000"/>
              </a:lnSpc>
              <a:spcBef>
                <a:spcPts val="100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In academic publishing, a paper is an academic work that is usually published in an academic journal. It contains original research results or reviews existing results. Such a paper, also called an article, will only be considered valid if it undergoes a process of peer review by one or more referees (who are academics in the same field) who check that the content of the paper is suitable for publication in the journal.</a:t>
            </a:r>
            <a:endParaRPr/>
          </a:p>
          <a:p>
            <a:pPr indent="0" lvl="0" marL="0" marR="0" rtl="0" algn="l">
              <a:lnSpc>
                <a:spcPct val="100000"/>
              </a:lnSpc>
              <a:spcBef>
                <a:spcPts val="100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This is particularly true for the most popular journals where the number of accepted articles often outnumbers the space for printing. Due to this, many academics self-archive a 'preprint' or 'postprint' copy of their paper for free download from their personal or institutional website.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4252E"/>
        </a:solidFill>
      </p:bgPr>
    </p:bg>
    <p:spTree>
      <p:nvGrpSpPr>
        <p:cNvPr id="290" name="Shape 290"/>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4252E"/>
        </a:solidFill>
      </p:bgPr>
    </p:bg>
    <p:spTree>
      <p:nvGrpSpPr>
        <p:cNvPr id="299" name="Shape 299"/>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4252E"/>
        </a:solidFill>
      </p:bgPr>
    </p:bg>
    <p:spTree>
      <p:nvGrpSpPr>
        <p:cNvPr id="173" name="Shape 173"/>
        <p:cNvGrpSpPr/>
        <p:nvPr/>
      </p:nvGrpSpPr>
      <p:grpSpPr>
        <a:xfrm>
          <a:off x="0" y="0"/>
          <a:ext cx="0" cy="0"/>
          <a:chOff x="0" y="0"/>
          <a:chExt cx="0" cy="0"/>
        </a:xfrm>
      </p:grpSpPr>
      <p:sp>
        <p:nvSpPr>
          <p:cNvPr id="174" name="Google Shape;174;p2"/>
          <p:cNvSpPr txBox="1"/>
          <p:nvPr>
            <p:ph idx="1" type="body"/>
          </p:nvPr>
        </p:nvSpPr>
        <p:spPr>
          <a:xfrm>
            <a:off x="2617129" y="2751868"/>
            <a:ext cx="3433200" cy="856200"/>
          </a:xfrm>
          <a:prstGeom prst="rect">
            <a:avLst/>
          </a:prstGeom>
        </p:spPr>
        <p:txBody>
          <a:bodyPr anchorCtr="0" anchor="b" bIns="45675" lIns="45675" spcFirstLastPara="1" rIns="45675" wrap="square" tIns="45675">
            <a:noAutofit/>
          </a:bodyPr>
          <a:lstStyle/>
          <a:p>
            <a:pPr indent="0" lvl="0" marL="0" rtl="0" algn="l">
              <a:spcBef>
                <a:spcPts val="0"/>
              </a:spcBef>
              <a:spcAft>
                <a:spcPts val="0"/>
              </a:spcAft>
              <a:buClr>
                <a:schemeClr val="lt1"/>
              </a:buClr>
              <a:buSzPts val="4800"/>
              <a:buFont typeface="Times New Roman"/>
              <a:buNone/>
            </a:pPr>
            <a:r>
              <a:rPr lang="en-US">
                <a:solidFill>
                  <a:schemeClr val="lt1"/>
                </a:solidFill>
              </a:rPr>
              <a:t>Topic</a:t>
            </a:r>
            <a:endParaRPr/>
          </a:p>
        </p:txBody>
      </p:sp>
      <p:sp>
        <p:nvSpPr>
          <p:cNvPr id="175" name="Google Shape;175;p2"/>
          <p:cNvSpPr txBox="1"/>
          <p:nvPr>
            <p:ph idx="2" type="body"/>
          </p:nvPr>
        </p:nvSpPr>
        <p:spPr>
          <a:xfrm>
            <a:off x="2617129" y="3701556"/>
            <a:ext cx="3250200" cy="661800"/>
          </a:xfrm>
          <a:prstGeom prst="rect">
            <a:avLst/>
          </a:prstGeom>
        </p:spPr>
        <p:txBody>
          <a:bodyPr anchorCtr="0" anchor="ctr" bIns="45675" lIns="45675" spcFirstLastPara="1" rIns="45675" wrap="square" tIns="45675">
            <a:noAutofit/>
          </a:bodyPr>
          <a:lstStyle/>
          <a:p>
            <a:pPr indent="-285750" lvl="0" marL="285750" rtl="0" algn="l">
              <a:lnSpc>
                <a:spcPct val="100000"/>
              </a:lnSpc>
              <a:spcBef>
                <a:spcPts val="0"/>
              </a:spcBef>
              <a:spcAft>
                <a:spcPts val="0"/>
              </a:spcAft>
              <a:buClr>
                <a:srgbClr val="9E7D51"/>
              </a:buClr>
              <a:buSzPts val="1600"/>
              <a:buFont typeface="Microsoft JhengHei"/>
              <a:buChar char="◆"/>
            </a:pPr>
            <a:r>
              <a:rPr lang="en-US" sz="1600">
                <a:solidFill>
                  <a:schemeClr val="lt1"/>
                </a:solidFill>
                <a:latin typeface="Arial"/>
                <a:ea typeface="Arial"/>
                <a:cs typeface="Arial"/>
                <a:sym typeface="Arial"/>
              </a:rPr>
              <a:t>Proposer: </a:t>
            </a:r>
            <a:endParaRPr sz="1400">
              <a:solidFill>
                <a:schemeClr val="dk1"/>
              </a:solidFill>
              <a:latin typeface="Arial"/>
              <a:ea typeface="Arial"/>
              <a:cs typeface="Arial"/>
              <a:sym typeface="Arial"/>
            </a:endParaRPr>
          </a:p>
          <a:p>
            <a:pPr indent="-285750" lvl="0" marL="285750" rtl="0" algn="l">
              <a:lnSpc>
                <a:spcPct val="100000"/>
              </a:lnSpc>
              <a:spcBef>
                <a:spcPts val="600"/>
              </a:spcBef>
              <a:spcAft>
                <a:spcPts val="0"/>
              </a:spcAft>
              <a:buClr>
                <a:srgbClr val="9E7D51"/>
              </a:buClr>
              <a:buSzPts val="1600"/>
              <a:buFont typeface="Microsoft JhengHei"/>
              <a:buChar char="◆"/>
            </a:pPr>
            <a:r>
              <a:rPr lang="en-US" sz="1600">
                <a:solidFill>
                  <a:schemeClr val="lt1"/>
                </a:solidFill>
                <a:latin typeface="Arial"/>
                <a:ea typeface="Arial"/>
                <a:cs typeface="Arial"/>
                <a:sym typeface="Arial"/>
              </a:rPr>
              <a:t>Date: Jan 01, 2025</a:t>
            </a:r>
            <a:endParaRPr/>
          </a:p>
        </p:txBody>
      </p:sp>
      <p:pic>
        <p:nvPicPr>
          <p:cNvPr id="176" name="Google Shape;176;p2"/>
          <p:cNvPicPr preferRelativeResize="0"/>
          <p:nvPr/>
        </p:nvPicPr>
        <p:blipFill rotWithShape="1">
          <a:blip r:embed="rId3">
            <a:alphaModFix/>
          </a:blip>
          <a:srcRect b="4780" l="0" r="6120" t="0"/>
          <a:stretch/>
        </p:blipFill>
        <p:spPr>
          <a:xfrm>
            <a:off x="7408985" y="-1"/>
            <a:ext cx="4783016" cy="685678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
          <p:cNvSpPr txBox="1"/>
          <p:nvPr>
            <p:ph idx="1" type="body"/>
          </p:nvPr>
        </p:nvSpPr>
        <p:spPr>
          <a:xfrm>
            <a:off x="3156654" y="2552300"/>
            <a:ext cx="5137200" cy="1492500"/>
          </a:xfrm>
          <a:prstGeom prst="rect">
            <a:avLst/>
          </a:prstGeom>
        </p:spPr>
        <p:txBody>
          <a:bodyPr anchorCtr="0" anchor="ctr" bIns="45675" lIns="45675" spcFirstLastPara="1" rIns="45675" wrap="square" tIns="45675">
            <a:noAutofit/>
          </a:bodyPr>
          <a:lstStyle/>
          <a:p>
            <a:pPr indent="0" lvl="0" marL="0" rtl="0" algn="l">
              <a:spcBef>
                <a:spcPts val="0"/>
              </a:spcBef>
              <a:spcAft>
                <a:spcPts val="0"/>
              </a:spcAft>
              <a:buNone/>
            </a:pPr>
            <a:r>
              <a:rPr lang="en-US"/>
              <a:t>Type Title Text Here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4"/>
          <p:cNvSpPr txBox="1"/>
          <p:nvPr>
            <p:ph idx="1" type="body"/>
          </p:nvPr>
        </p:nvSpPr>
        <p:spPr>
          <a:xfrm>
            <a:off x="382772" y="2599676"/>
            <a:ext cx="3774600" cy="1492500"/>
          </a:xfrm>
          <a:prstGeom prst="rect">
            <a:avLst/>
          </a:prstGeom>
        </p:spPr>
        <p:txBody>
          <a:bodyPr anchorCtr="0" anchor="ctr" bIns="45675" lIns="45675" spcFirstLastPara="1" rIns="45675" wrap="square" tIns="45675">
            <a:noAutofit/>
          </a:bodyPr>
          <a:lstStyle/>
          <a:p>
            <a:pPr indent="0" lvl="0" marL="0" rtl="0" algn="l">
              <a:lnSpc>
                <a:spcPct val="115000"/>
              </a:lnSpc>
              <a:spcBef>
                <a:spcPts val="0"/>
              </a:spcBef>
              <a:spcAft>
                <a:spcPts val="0"/>
              </a:spcAft>
              <a:buNone/>
            </a:pPr>
            <a:r>
              <a:rPr lang="en-US" sz="3300">
                <a:solidFill>
                  <a:srgbClr val="801623"/>
                </a:solidFill>
              </a:rPr>
              <a:t>Type Title Text Here</a:t>
            </a:r>
            <a:endParaRPr/>
          </a:p>
        </p:txBody>
      </p:sp>
      <p:pic>
        <p:nvPicPr>
          <p:cNvPr id="187" name="Google Shape;187;p4"/>
          <p:cNvPicPr preferRelativeResize="0"/>
          <p:nvPr/>
        </p:nvPicPr>
        <p:blipFill rotWithShape="1">
          <a:blip r:embed="rId3">
            <a:alphaModFix/>
          </a:blip>
          <a:srcRect b="6485" l="4820" r="13332" t="6109"/>
          <a:stretch/>
        </p:blipFill>
        <p:spPr>
          <a:xfrm>
            <a:off x="4355869" y="249065"/>
            <a:ext cx="7836131" cy="59208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5"/>
          <p:cNvPicPr preferRelativeResize="0"/>
          <p:nvPr/>
        </p:nvPicPr>
        <p:blipFill rotWithShape="1">
          <a:blip r:embed="rId3">
            <a:alphaModFix/>
          </a:blip>
          <a:srcRect b="18670" l="0" r="6120" t="2639"/>
          <a:stretch/>
        </p:blipFill>
        <p:spPr>
          <a:xfrm>
            <a:off x="968115" y="1812632"/>
            <a:ext cx="3369424" cy="3991755"/>
          </a:xfrm>
          <a:prstGeom prst="rect">
            <a:avLst/>
          </a:prstGeom>
          <a:noFill/>
          <a:ln>
            <a:noFill/>
          </a:ln>
        </p:spPr>
      </p:pic>
      <p:sp>
        <p:nvSpPr>
          <p:cNvPr id="194" name="Google Shape;194;p5"/>
          <p:cNvSpPr txBox="1"/>
          <p:nvPr>
            <p:ph idx="4294967295" type="title"/>
          </p:nvPr>
        </p:nvSpPr>
        <p:spPr>
          <a:xfrm>
            <a:off x="968115" y="800313"/>
            <a:ext cx="7186016" cy="86851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4252E"/>
              </a:buClr>
              <a:buSzPts val="4000"/>
              <a:buFont typeface="Times New Roman"/>
              <a:buNone/>
            </a:pPr>
            <a:r>
              <a:rPr b="1" lang="en-US" sz="4000">
                <a:solidFill>
                  <a:srgbClr val="94252E"/>
                </a:solidFill>
                <a:latin typeface="Times New Roman"/>
                <a:ea typeface="Times New Roman"/>
                <a:cs typeface="Times New Roman"/>
                <a:sym typeface="Times New Roman"/>
              </a:rPr>
              <a:t>Type Title Text Here</a:t>
            </a:r>
            <a:endParaRPr b="1">
              <a:solidFill>
                <a:srgbClr val="94252E"/>
              </a:solidFill>
              <a:latin typeface="Times New Roman"/>
              <a:ea typeface="Times New Roman"/>
              <a:cs typeface="Times New Roman"/>
              <a:sym typeface="Times New Roman"/>
            </a:endParaRPr>
          </a:p>
        </p:txBody>
      </p:sp>
      <p:sp>
        <p:nvSpPr>
          <p:cNvPr id="195" name="Google Shape;195;p5"/>
          <p:cNvSpPr txBox="1"/>
          <p:nvPr/>
        </p:nvSpPr>
        <p:spPr>
          <a:xfrm>
            <a:off x="4473144" y="1793884"/>
            <a:ext cx="5178855" cy="48625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Subtitle(Arial/24pt)</a:t>
            </a:r>
            <a:endParaRPr/>
          </a:p>
        </p:txBody>
      </p:sp>
      <p:sp>
        <p:nvSpPr>
          <p:cNvPr id="196" name="Google Shape;196;p5"/>
          <p:cNvSpPr txBox="1"/>
          <p:nvPr/>
        </p:nvSpPr>
        <p:spPr>
          <a:xfrm>
            <a:off x="4473144" y="2358545"/>
            <a:ext cx="6988385" cy="3445845"/>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rgbClr val="9E7D51"/>
              </a:buClr>
              <a:buSzPts val="1800"/>
              <a:buFont typeface="Microsoft JhengHei"/>
              <a:buChar char="◆"/>
            </a:pPr>
            <a:r>
              <a:rPr b="0" i="0" lang="en-US" sz="1800" u="none" cap="none" strike="noStrike">
                <a:solidFill>
                  <a:schemeClr val="dk1"/>
                </a:solidFill>
                <a:latin typeface="Arial"/>
                <a:ea typeface="Arial"/>
                <a:cs typeface="Arial"/>
                <a:sym typeface="Arial"/>
              </a:rPr>
              <a:t>Item 1 (Arial/18pt)</a:t>
            </a:r>
            <a:endParaRPr/>
          </a:p>
          <a:p>
            <a:pPr indent="-228600" lvl="0" marL="228600" marR="0" rtl="0" algn="l">
              <a:lnSpc>
                <a:spcPct val="100000"/>
              </a:lnSpc>
              <a:spcBef>
                <a:spcPts val="1000"/>
              </a:spcBef>
              <a:spcAft>
                <a:spcPts val="0"/>
              </a:spcAft>
              <a:buClr>
                <a:srgbClr val="9E7D51"/>
              </a:buClr>
              <a:buSzPts val="1800"/>
              <a:buFont typeface="Microsoft JhengHei"/>
              <a:buChar char="◆"/>
            </a:pPr>
            <a:r>
              <a:rPr b="0" i="0" lang="en-US" sz="1800" u="none" cap="none" strike="noStrike">
                <a:solidFill>
                  <a:schemeClr val="dk1"/>
                </a:solidFill>
                <a:latin typeface="Arial"/>
                <a:ea typeface="Arial"/>
                <a:cs typeface="Arial"/>
                <a:sym typeface="Arial"/>
              </a:rPr>
              <a:t>Item 2</a:t>
            </a:r>
            <a:endParaRPr/>
          </a:p>
          <a:p>
            <a:pPr indent="-228600" lvl="0" marL="228600" marR="0" rtl="0" algn="l">
              <a:lnSpc>
                <a:spcPct val="100000"/>
              </a:lnSpc>
              <a:spcBef>
                <a:spcPts val="1000"/>
              </a:spcBef>
              <a:spcAft>
                <a:spcPts val="0"/>
              </a:spcAft>
              <a:buClr>
                <a:srgbClr val="9E7D51"/>
              </a:buClr>
              <a:buSzPts val="1800"/>
              <a:buFont typeface="Microsoft JhengHei"/>
              <a:buChar char="◆"/>
            </a:pPr>
            <a:r>
              <a:rPr b="0" i="0" lang="en-US" sz="1800" u="none" cap="none" strike="noStrike">
                <a:solidFill>
                  <a:schemeClr val="dk1"/>
                </a:solidFill>
                <a:latin typeface="Arial"/>
                <a:ea typeface="Arial"/>
                <a:cs typeface="Arial"/>
                <a:sym typeface="Arial"/>
              </a:rPr>
              <a:t>Item 3</a:t>
            </a:r>
            <a:endParaRPr/>
          </a:p>
          <a:p>
            <a:pPr indent="-228600" lvl="0" marL="228600" marR="0" rtl="0" algn="l">
              <a:lnSpc>
                <a:spcPct val="100000"/>
              </a:lnSpc>
              <a:spcBef>
                <a:spcPts val="1000"/>
              </a:spcBef>
              <a:spcAft>
                <a:spcPts val="0"/>
              </a:spcAft>
              <a:buClr>
                <a:srgbClr val="9E7D51"/>
              </a:buClr>
              <a:buSzPts val="1800"/>
              <a:buFont typeface="Microsoft JhengHei"/>
              <a:buChar char="◆"/>
            </a:pPr>
            <a:r>
              <a:rPr b="0" i="0" lang="en-US" sz="1800" u="none" cap="none" strike="noStrike">
                <a:solidFill>
                  <a:schemeClr val="dk1"/>
                </a:solidFill>
                <a:latin typeface="Arial"/>
                <a:ea typeface="Arial"/>
                <a:cs typeface="Arial"/>
                <a:sym typeface="Arial"/>
              </a:rPr>
              <a:t>Item 4</a:t>
            </a:r>
            <a:endParaRPr/>
          </a:p>
          <a:p>
            <a:pPr indent="-228600" lvl="0" marL="228600" marR="0" rtl="0" algn="l">
              <a:lnSpc>
                <a:spcPct val="100000"/>
              </a:lnSpc>
              <a:spcBef>
                <a:spcPts val="1000"/>
              </a:spcBef>
              <a:spcAft>
                <a:spcPts val="0"/>
              </a:spcAft>
              <a:buClr>
                <a:srgbClr val="9E7D51"/>
              </a:buClr>
              <a:buSzPts val="1800"/>
              <a:buFont typeface="Microsoft JhengHei"/>
              <a:buChar char="◆"/>
            </a:pPr>
            <a:r>
              <a:rPr b="0" i="0" lang="en-US" sz="1800" u="none" cap="none" strike="noStrike">
                <a:solidFill>
                  <a:schemeClr val="dk1"/>
                </a:solidFill>
                <a:latin typeface="Arial"/>
                <a:ea typeface="Arial"/>
                <a:cs typeface="Arial"/>
                <a:sym typeface="Arial"/>
              </a:rPr>
              <a:t>Item 5</a:t>
            </a:r>
            <a:endParaRPr/>
          </a:p>
          <a:p>
            <a:pPr indent="-228600" lvl="0" marL="228600" marR="0" rtl="0" algn="l">
              <a:lnSpc>
                <a:spcPct val="100000"/>
              </a:lnSpc>
              <a:spcBef>
                <a:spcPts val="1000"/>
              </a:spcBef>
              <a:spcAft>
                <a:spcPts val="0"/>
              </a:spcAft>
              <a:buClr>
                <a:srgbClr val="9E7D51"/>
              </a:buClr>
              <a:buSzPts val="1800"/>
              <a:buFont typeface="Microsoft JhengHei"/>
              <a:buChar char="◆"/>
            </a:pPr>
            <a:r>
              <a:rPr b="0" i="0" lang="en-US" sz="1800" u="none" cap="none" strike="noStrike">
                <a:solidFill>
                  <a:schemeClr val="dk1"/>
                </a:solidFill>
                <a:latin typeface="Arial"/>
                <a:ea typeface="Arial"/>
                <a:cs typeface="Arial"/>
                <a:sym typeface="Arial"/>
              </a:rPr>
              <a:t>Item 6</a:t>
            </a:r>
            <a:endParaRPr/>
          </a:p>
        </p:txBody>
      </p:sp>
      <p:sp>
        <p:nvSpPr>
          <p:cNvPr id="197" name="Google Shape;197;p5"/>
          <p:cNvSpPr txBox="1"/>
          <p:nvPr/>
        </p:nvSpPr>
        <p:spPr>
          <a:xfrm>
            <a:off x="1005993" y="1887581"/>
            <a:ext cx="3068015" cy="66710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Arial "/>
              <a:buNone/>
            </a:pPr>
            <a:r>
              <a:rPr b="1" i="0" lang="en-US" sz="2400" u="none" cap="none" strike="noStrike">
                <a:solidFill>
                  <a:schemeClr val="dk1"/>
                </a:solidFill>
                <a:latin typeface="Arial "/>
                <a:ea typeface="Arial "/>
                <a:cs typeface="Arial "/>
                <a:sym typeface="Arial "/>
              </a:rPr>
              <a:t>(Figure Here)</a:t>
            </a:r>
            <a:endParaRPr b="1" i="0" sz="2400" u="none" cap="none" strike="noStrike">
              <a:solidFill>
                <a:schemeClr val="dk1"/>
              </a:solidFill>
              <a:latin typeface="Arial "/>
              <a:ea typeface="Arial "/>
              <a:cs typeface="Arial "/>
              <a:sym typeface="Arial "/>
            </a:endParaRPr>
          </a:p>
        </p:txBody>
      </p:sp>
      <p:grpSp>
        <p:nvGrpSpPr>
          <p:cNvPr id="198" name="Google Shape;198;p5"/>
          <p:cNvGrpSpPr/>
          <p:nvPr/>
        </p:nvGrpSpPr>
        <p:grpSpPr>
          <a:xfrm>
            <a:off x="783811" y="980457"/>
            <a:ext cx="112229" cy="438953"/>
            <a:chOff x="783772" y="890147"/>
            <a:chExt cx="142544" cy="509578"/>
          </a:xfrm>
        </p:grpSpPr>
        <p:sp>
          <p:nvSpPr>
            <p:cNvPr id="199" name="Google Shape;199;p5"/>
            <p:cNvSpPr/>
            <p:nvPr/>
          </p:nvSpPr>
          <p:spPr>
            <a:xfrm>
              <a:off x="855044" y="890147"/>
              <a:ext cx="71272" cy="509578"/>
            </a:xfrm>
            <a:prstGeom prst="rect">
              <a:avLst/>
            </a:prstGeom>
            <a:solidFill>
              <a:srgbClr val="AA4C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0" name="Google Shape;200;p5"/>
            <p:cNvSpPr/>
            <p:nvPr/>
          </p:nvSpPr>
          <p:spPr>
            <a:xfrm>
              <a:off x="783772" y="890147"/>
              <a:ext cx="71272" cy="509578"/>
            </a:xfrm>
            <a:prstGeom prst="rect">
              <a:avLst/>
            </a:prstGeom>
            <a:solidFill>
              <a:srgbClr val="9425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6"/>
          <p:cNvPicPr preferRelativeResize="0"/>
          <p:nvPr/>
        </p:nvPicPr>
        <p:blipFill rotWithShape="1">
          <a:blip r:embed="rId3">
            <a:alphaModFix/>
          </a:blip>
          <a:srcRect b="18670" l="0" r="6120" t="2639"/>
          <a:stretch/>
        </p:blipFill>
        <p:spPr>
          <a:xfrm>
            <a:off x="968115" y="1812632"/>
            <a:ext cx="3369424" cy="3991755"/>
          </a:xfrm>
          <a:prstGeom prst="rect">
            <a:avLst/>
          </a:prstGeom>
          <a:noFill/>
          <a:ln>
            <a:noFill/>
          </a:ln>
        </p:spPr>
      </p:pic>
      <p:sp>
        <p:nvSpPr>
          <p:cNvPr id="206" name="Google Shape;206;p6"/>
          <p:cNvSpPr txBox="1"/>
          <p:nvPr/>
        </p:nvSpPr>
        <p:spPr>
          <a:xfrm>
            <a:off x="4473146" y="2497855"/>
            <a:ext cx="6988385" cy="34560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Content Text (Arial/14pt): </a:t>
            </a:r>
            <a:endParaRPr/>
          </a:p>
          <a:p>
            <a:pPr indent="0" lvl="0" marL="0" marR="0" rtl="0" algn="l">
              <a:lnSpc>
                <a:spcPct val="100000"/>
              </a:lnSpc>
              <a:spcBef>
                <a:spcPts val="100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In academic publishing, a paper is an academic work that is usually published in an academic journal. It contains original research results or reviews existing results. Such a paper, also called an article, will only be considered valid if it undergoes a process of peer review by one or more referees (who are academics in the same field) who check that the content of the paper is suitable for publication in the journal.</a:t>
            </a:r>
            <a:endParaRPr/>
          </a:p>
          <a:p>
            <a:pPr indent="0" lvl="0" marL="0" marR="0" rtl="0" algn="l">
              <a:lnSpc>
                <a:spcPct val="100000"/>
              </a:lnSpc>
              <a:spcBef>
                <a:spcPts val="100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This is particularly true for the most popular journals where the number of accepted articles often outnumbers the space for printing. Due to this, many academics self-archive a 'preprint' or 'postprint' copy of their paper for free download from their personal or institutional website.</a:t>
            </a:r>
            <a:endParaRPr/>
          </a:p>
        </p:txBody>
      </p:sp>
      <p:sp>
        <p:nvSpPr>
          <p:cNvPr id="207" name="Google Shape;207;p6"/>
          <p:cNvSpPr txBox="1"/>
          <p:nvPr>
            <p:ph idx="4294967295" type="title"/>
          </p:nvPr>
        </p:nvSpPr>
        <p:spPr>
          <a:xfrm>
            <a:off x="968115" y="800313"/>
            <a:ext cx="7186016" cy="86851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4252E"/>
              </a:buClr>
              <a:buSzPts val="4000"/>
              <a:buFont typeface="Times New Roman"/>
              <a:buNone/>
            </a:pPr>
            <a:r>
              <a:rPr b="1" lang="en-US" sz="4000">
                <a:solidFill>
                  <a:srgbClr val="94252E"/>
                </a:solidFill>
                <a:latin typeface="Times New Roman"/>
                <a:ea typeface="Times New Roman"/>
                <a:cs typeface="Times New Roman"/>
                <a:sym typeface="Times New Roman"/>
              </a:rPr>
              <a:t>Type Title Text Here</a:t>
            </a:r>
            <a:endParaRPr b="1" sz="4000">
              <a:solidFill>
                <a:srgbClr val="94252E"/>
              </a:solidFill>
              <a:latin typeface="Microsoft JhengHei"/>
              <a:ea typeface="Microsoft JhengHei"/>
              <a:cs typeface="Microsoft JhengHei"/>
              <a:sym typeface="Microsoft JhengHei"/>
            </a:endParaRPr>
          </a:p>
        </p:txBody>
      </p:sp>
      <p:sp>
        <p:nvSpPr>
          <p:cNvPr id="208" name="Google Shape;208;p6"/>
          <p:cNvSpPr txBox="1"/>
          <p:nvPr/>
        </p:nvSpPr>
        <p:spPr>
          <a:xfrm>
            <a:off x="4473144" y="1793884"/>
            <a:ext cx="5178855" cy="48625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Subtitle(Arial/24pt)</a:t>
            </a:r>
            <a:endParaRPr/>
          </a:p>
        </p:txBody>
      </p:sp>
      <p:sp>
        <p:nvSpPr>
          <p:cNvPr id="209" name="Google Shape;209;p6"/>
          <p:cNvSpPr txBox="1"/>
          <p:nvPr/>
        </p:nvSpPr>
        <p:spPr>
          <a:xfrm>
            <a:off x="1005993" y="1887581"/>
            <a:ext cx="3068015" cy="66710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Arial "/>
              <a:buNone/>
            </a:pPr>
            <a:r>
              <a:rPr b="1" i="0" lang="en-US" sz="2400" u="none" cap="none" strike="noStrike">
                <a:solidFill>
                  <a:schemeClr val="dk1"/>
                </a:solidFill>
                <a:latin typeface="Arial "/>
                <a:ea typeface="Arial "/>
                <a:cs typeface="Arial "/>
                <a:sym typeface="Arial "/>
              </a:rPr>
              <a:t>(Figure Here)</a:t>
            </a:r>
            <a:endParaRPr b="1" i="0" sz="2400" u="none" cap="none" strike="noStrike">
              <a:solidFill>
                <a:schemeClr val="dk1"/>
              </a:solidFill>
              <a:latin typeface="Arial "/>
              <a:ea typeface="Arial "/>
              <a:cs typeface="Arial "/>
              <a:sym typeface="Arial "/>
            </a:endParaRPr>
          </a:p>
        </p:txBody>
      </p:sp>
      <p:grpSp>
        <p:nvGrpSpPr>
          <p:cNvPr id="210" name="Google Shape;210;p6"/>
          <p:cNvGrpSpPr/>
          <p:nvPr/>
        </p:nvGrpSpPr>
        <p:grpSpPr>
          <a:xfrm>
            <a:off x="783811" y="980457"/>
            <a:ext cx="112229" cy="438953"/>
            <a:chOff x="783772" y="890147"/>
            <a:chExt cx="142544" cy="509578"/>
          </a:xfrm>
        </p:grpSpPr>
        <p:sp>
          <p:nvSpPr>
            <p:cNvPr id="211" name="Google Shape;211;p6"/>
            <p:cNvSpPr/>
            <p:nvPr/>
          </p:nvSpPr>
          <p:spPr>
            <a:xfrm>
              <a:off x="855044" y="890147"/>
              <a:ext cx="71272" cy="509578"/>
            </a:xfrm>
            <a:prstGeom prst="rect">
              <a:avLst/>
            </a:prstGeom>
            <a:solidFill>
              <a:srgbClr val="AA4C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2" name="Google Shape;212;p6"/>
            <p:cNvSpPr/>
            <p:nvPr/>
          </p:nvSpPr>
          <p:spPr>
            <a:xfrm>
              <a:off x="783772" y="890147"/>
              <a:ext cx="71272" cy="509578"/>
            </a:xfrm>
            <a:prstGeom prst="rect">
              <a:avLst/>
            </a:prstGeom>
            <a:solidFill>
              <a:srgbClr val="9425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7"/>
          <p:cNvSpPr txBox="1"/>
          <p:nvPr/>
        </p:nvSpPr>
        <p:spPr>
          <a:xfrm>
            <a:off x="968118" y="1801744"/>
            <a:ext cx="3817316" cy="48022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Subtitle(Arial/24pt)</a:t>
            </a:r>
            <a:endParaRPr/>
          </a:p>
        </p:txBody>
      </p:sp>
      <p:sp>
        <p:nvSpPr>
          <p:cNvPr id="218" name="Google Shape;218;p7"/>
          <p:cNvSpPr txBox="1"/>
          <p:nvPr>
            <p:ph idx="4294967295" type="title"/>
          </p:nvPr>
        </p:nvSpPr>
        <p:spPr>
          <a:xfrm>
            <a:off x="968118" y="800313"/>
            <a:ext cx="8223380" cy="86851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4252E"/>
              </a:buClr>
              <a:buSzPts val="4000"/>
              <a:buFont typeface="Times New Roman"/>
              <a:buNone/>
            </a:pPr>
            <a:r>
              <a:rPr b="1" lang="en-US" sz="4000">
                <a:solidFill>
                  <a:srgbClr val="94252E"/>
                </a:solidFill>
                <a:latin typeface="Times New Roman"/>
                <a:ea typeface="Times New Roman"/>
                <a:cs typeface="Times New Roman"/>
                <a:sym typeface="Times New Roman"/>
              </a:rPr>
              <a:t>Type Title Text Here</a:t>
            </a:r>
            <a:endParaRPr b="1" sz="4000">
              <a:solidFill>
                <a:srgbClr val="94252E"/>
              </a:solidFill>
              <a:latin typeface="Microsoft JhengHei"/>
              <a:ea typeface="Microsoft JhengHei"/>
              <a:cs typeface="Microsoft JhengHei"/>
              <a:sym typeface="Microsoft JhengHei"/>
            </a:endParaRPr>
          </a:p>
        </p:txBody>
      </p:sp>
      <p:sp>
        <p:nvSpPr>
          <p:cNvPr id="219" name="Google Shape;219;p7"/>
          <p:cNvSpPr txBox="1"/>
          <p:nvPr/>
        </p:nvSpPr>
        <p:spPr>
          <a:xfrm>
            <a:off x="968114" y="2499684"/>
            <a:ext cx="8334600" cy="338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Content Text (Arial/14pt): </a:t>
            </a:r>
            <a:endParaRPr/>
          </a:p>
          <a:p>
            <a:pPr indent="0" lvl="0" marL="0" marR="0" rtl="0" algn="l">
              <a:lnSpc>
                <a:spcPct val="100000"/>
              </a:lnSpc>
              <a:spcBef>
                <a:spcPts val="100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In academic publishing, a paper is an academic work that is usually published in an academic journal. It contains original research results or reviews existing results. Such a paper, also called an article, will only be considered valid if it undergoes a process of peer review by one or more referees (who are academics in the same field) who check that the content of the paper is suitable for publication in the journal.</a:t>
            </a:r>
            <a:endParaRPr/>
          </a:p>
          <a:p>
            <a:pPr indent="0" lvl="0" marL="0" marR="0" rtl="0" algn="l">
              <a:lnSpc>
                <a:spcPct val="100000"/>
              </a:lnSpc>
              <a:spcBef>
                <a:spcPts val="100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This is particularly true for the most popular journals where the number of accepted articles often outnumbers the space for printing. Due to this, many academics self-archive a 'preprint' or 'postprint' copy of their paper for free download from their personal or institutional website.</a:t>
            </a:r>
            <a:endParaRPr/>
          </a:p>
        </p:txBody>
      </p:sp>
      <p:grpSp>
        <p:nvGrpSpPr>
          <p:cNvPr id="220" name="Google Shape;220;p7"/>
          <p:cNvGrpSpPr/>
          <p:nvPr/>
        </p:nvGrpSpPr>
        <p:grpSpPr>
          <a:xfrm>
            <a:off x="783811" y="980457"/>
            <a:ext cx="112229" cy="438953"/>
            <a:chOff x="783772" y="890147"/>
            <a:chExt cx="142544" cy="509578"/>
          </a:xfrm>
        </p:grpSpPr>
        <p:sp>
          <p:nvSpPr>
            <p:cNvPr id="221" name="Google Shape;221;p7"/>
            <p:cNvSpPr/>
            <p:nvPr/>
          </p:nvSpPr>
          <p:spPr>
            <a:xfrm>
              <a:off x="855044" y="890147"/>
              <a:ext cx="71272" cy="509578"/>
            </a:xfrm>
            <a:prstGeom prst="rect">
              <a:avLst/>
            </a:prstGeom>
            <a:solidFill>
              <a:srgbClr val="AA4C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2" name="Google Shape;222;p7"/>
            <p:cNvSpPr/>
            <p:nvPr/>
          </p:nvSpPr>
          <p:spPr>
            <a:xfrm>
              <a:off x="783772" y="890147"/>
              <a:ext cx="71272" cy="509578"/>
            </a:xfrm>
            <a:prstGeom prst="rect">
              <a:avLst/>
            </a:prstGeom>
            <a:solidFill>
              <a:srgbClr val="9425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8"/>
          <p:cNvPicPr preferRelativeResize="0"/>
          <p:nvPr/>
        </p:nvPicPr>
        <p:blipFill rotWithShape="1">
          <a:blip r:embed="rId3">
            <a:alphaModFix/>
          </a:blip>
          <a:srcRect b="19407" l="3147" r="2918" t="5923"/>
          <a:stretch/>
        </p:blipFill>
        <p:spPr>
          <a:xfrm>
            <a:off x="4873784" y="1801745"/>
            <a:ext cx="6676697" cy="3754928"/>
          </a:xfrm>
          <a:prstGeom prst="rect">
            <a:avLst/>
          </a:prstGeom>
          <a:noFill/>
          <a:ln>
            <a:noFill/>
          </a:ln>
        </p:spPr>
      </p:pic>
      <p:sp>
        <p:nvSpPr>
          <p:cNvPr id="228" name="Google Shape;228;p8"/>
          <p:cNvSpPr txBox="1"/>
          <p:nvPr/>
        </p:nvSpPr>
        <p:spPr>
          <a:xfrm>
            <a:off x="4873784" y="5570289"/>
            <a:ext cx="3817200" cy="231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900"/>
              <a:buFont typeface="Arial"/>
              <a:buNone/>
            </a:pPr>
            <a:r>
              <a:rPr b="0" i="0" lang="en-US" sz="900" u="none" cap="none" strike="noStrike">
                <a:solidFill>
                  <a:schemeClr val="dk1"/>
                </a:solidFill>
                <a:latin typeface="Arial"/>
                <a:ea typeface="Arial"/>
                <a:cs typeface="Arial"/>
                <a:sym typeface="Arial"/>
              </a:rPr>
              <a:t>Figure note (Arial/9pt)</a:t>
            </a:r>
            <a:endParaRPr/>
          </a:p>
        </p:txBody>
      </p:sp>
      <p:sp>
        <p:nvSpPr>
          <p:cNvPr id="229" name="Google Shape;229;p8"/>
          <p:cNvSpPr txBox="1"/>
          <p:nvPr>
            <p:ph idx="4294967295" type="title"/>
          </p:nvPr>
        </p:nvSpPr>
        <p:spPr>
          <a:xfrm>
            <a:off x="968117" y="800313"/>
            <a:ext cx="7186014" cy="86851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4252E"/>
              </a:buClr>
              <a:buSzPts val="4000"/>
              <a:buFont typeface="Times New Roman"/>
              <a:buNone/>
            </a:pPr>
            <a:r>
              <a:rPr b="1" lang="en-US" sz="4000">
                <a:solidFill>
                  <a:srgbClr val="94252E"/>
                </a:solidFill>
                <a:latin typeface="Times New Roman"/>
                <a:ea typeface="Times New Roman"/>
                <a:cs typeface="Times New Roman"/>
                <a:sym typeface="Times New Roman"/>
              </a:rPr>
              <a:t>Type Title Text Here</a:t>
            </a:r>
            <a:endParaRPr b="1" sz="4000">
              <a:solidFill>
                <a:srgbClr val="94252E"/>
              </a:solidFill>
              <a:latin typeface="Microsoft JhengHei"/>
              <a:ea typeface="Microsoft JhengHei"/>
              <a:cs typeface="Microsoft JhengHei"/>
              <a:sym typeface="Microsoft JhengHei"/>
            </a:endParaRPr>
          </a:p>
        </p:txBody>
      </p:sp>
      <p:sp>
        <p:nvSpPr>
          <p:cNvPr id="230" name="Google Shape;230;p8"/>
          <p:cNvSpPr txBox="1"/>
          <p:nvPr/>
        </p:nvSpPr>
        <p:spPr>
          <a:xfrm>
            <a:off x="968117" y="1801744"/>
            <a:ext cx="3615385" cy="43787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Subtitle(Arial/24pt)</a:t>
            </a:r>
            <a:endParaRPr/>
          </a:p>
        </p:txBody>
      </p:sp>
      <p:sp>
        <p:nvSpPr>
          <p:cNvPr id="231" name="Google Shape;231;p8"/>
          <p:cNvSpPr txBox="1"/>
          <p:nvPr/>
        </p:nvSpPr>
        <p:spPr>
          <a:xfrm>
            <a:off x="4873787" y="1890148"/>
            <a:ext cx="3639409" cy="66710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2800"/>
              <a:buFont typeface="Arial "/>
              <a:buNone/>
            </a:pPr>
            <a:r>
              <a:rPr b="1" i="0" lang="en-US" sz="2800" u="none" cap="none" strike="noStrike">
                <a:solidFill>
                  <a:schemeClr val="lt1"/>
                </a:solidFill>
                <a:latin typeface="Arial "/>
                <a:ea typeface="Arial "/>
                <a:cs typeface="Arial "/>
                <a:sym typeface="Arial "/>
              </a:rPr>
              <a:t>(Figure Here)</a:t>
            </a:r>
            <a:endParaRPr b="1" i="0" sz="2800" u="none" cap="none" strike="noStrike">
              <a:solidFill>
                <a:schemeClr val="lt1"/>
              </a:solidFill>
              <a:latin typeface="Arial "/>
              <a:ea typeface="Arial "/>
              <a:cs typeface="Arial "/>
              <a:sym typeface="Arial "/>
            </a:endParaRPr>
          </a:p>
        </p:txBody>
      </p:sp>
      <p:sp>
        <p:nvSpPr>
          <p:cNvPr id="232" name="Google Shape;232;p8"/>
          <p:cNvSpPr txBox="1"/>
          <p:nvPr/>
        </p:nvSpPr>
        <p:spPr>
          <a:xfrm>
            <a:off x="968117" y="2457337"/>
            <a:ext cx="3615385" cy="31218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Content Text (Arial/14pt): </a:t>
            </a:r>
            <a:endParaRPr/>
          </a:p>
          <a:p>
            <a:pPr indent="0" lvl="0" marL="0" marR="0" rtl="0" algn="l">
              <a:lnSpc>
                <a:spcPct val="100000"/>
              </a:lnSpc>
              <a:spcBef>
                <a:spcPts val="100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In academic publishing, a paper is an academic work that is usually published in an academic journal. </a:t>
            </a:r>
            <a:endParaRPr/>
          </a:p>
          <a:p>
            <a:pPr indent="0" lvl="0" marL="0" marR="0" rtl="0" algn="l">
              <a:lnSpc>
                <a:spcPct val="100000"/>
              </a:lnSpc>
              <a:spcBef>
                <a:spcPts val="100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This is particularly true for the most popular journals where the number of accepted articles often outnumbers the space for printing. Due to this, many academics self-archive a 'preprint' or 'postprint' copy of their paper for free download from their personal or institutional website.</a:t>
            </a:r>
            <a:endParaRPr/>
          </a:p>
        </p:txBody>
      </p:sp>
      <p:grpSp>
        <p:nvGrpSpPr>
          <p:cNvPr id="233" name="Google Shape;233;p8"/>
          <p:cNvGrpSpPr/>
          <p:nvPr/>
        </p:nvGrpSpPr>
        <p:grpSpPr>
          <a:xfrm>
            <a:off x="783811" y="980457"/>
            <a:ext cx="112229" cy="438953"/>
            <a:chOff x="783772" y="890147"/>
            <a:chExt cx="142544" cy="509578"/>
          </a:xfrm>
        </p:grpSpPr>
        <p:sp>
          <p:nvSpPr>
            <p:cNvPr id="234" name="Google Shape;234;p8"/>
            <p:cNvSpPr/>
            <p:nvPr/>
          </p:nvSpPr>
          <p:spPr>
            <a:xfrm>
              <a:off x="855044" y="890147"/>
              <a:ext cx="71272" cy="509578"/>
            </a:xfrm>
            <a:prstGeom prst="rect">
              <a:avLst/>
            </a:prstGeom>
            <a:solidFill>
              <a:srgbClr val="AA4C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5" name="Google Shape;235;p8"/>
            <p:cNvSpPr/>
            <p:nvPr/>
          </p:nvSpPr>
          <p:spPr>
            <a:xfrm>
              <a:off x="783772" y="890147"/>
              <a:ext cx="71272" cy="509578"/>
            </a:xfrm>
            <a:prstGeom prst="rect">
              <a:avLst/>
            </a:prstGeom>
            <a:solidFill>
              <a:srgbClr val="9425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9"/>
          <p:cNvSpPr txBox="1"/>
          <p:nvPr/>
        </p:nvSpPr>
        <p:spPr>
          <a:xfrm>
            <a:off x="968118" y="854743"/>
            <a:ext cx="3817316" cy="48022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Subtitle(Arial/24pt)</a:t>
            </a:r>
            <a:endParaRPr/>
          </a:p>
        </p:txBody>
      </p:sp>
      <p:sp>
        <p:nvSpPr>
          <p:cNvPr id="241" name="Google Shape;241;p9"/>
          <p:cNvSpPr txBox="1"/>
          <p:nvPr/>
        </p:nvSpPr>
        <p:spPr>
          <a:xfrm>
            <a:off x="968118" y="1541797"/>
            <a:ext cx="8334633" cy="432720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Content Text (Arial/14pt): </a:t>
            </a:r>
            <a:endParaRPr/>
          </a:p>
          <a:p>
            <a:pPr indent="0" lvl="0" marL="0" marR="0" rtl="0" algn="l">
              <a:lnSpc>
                <a:spcPct val="100000"/>
              </a:lnSpc>
              <a:spcBef>
                <a:spcPts val="100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In academic publishing, a paper is an academic work that is usually published in an academic journal. It contains original research results or reviews existing results. Such a paper, also called an article, will only be considered valid if it undergoes a process of peer review by one or more referees (who are academics in the same field) who check that the content of the paper is suitable for publication in the journal. A paper may undergo a series of reviews, revisions, and re-submissions before finally being accepted or rejected for publication. This process typically takes several months. Next, there is often a delay of many months (or in some fields, over a year) before an accepted manuscript appears.</a:t>
            </a:r>
            <a:endParaRPr/>
          </a:p>
          <a:p>
            <a:pPr indent="0" lvl="0" marL="0" marR="0" rtl="0" algn="l">
              <a:lnSpc>
                <a:spcPct val="100000"/>
              </a:lnSpc>
              <a:spcBef>
                <a:spcPts val="100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Some journals, particularly newer ones, are now published in electronic form only. Paper journals are now generally made available in electronic form as well, both to individual subscribers, and to libraries. Almost always these electronic versions are available to subscribers immediately upon publication of the paper version, or even before; sometimes they are also made available to non-subscribers, either immediately (by open access journals) or after an embargo of anywhere from two to twenty-four months or more, in order to protect against loss of subscriptions.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94校慶＿英文">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2024-06-24T01:42:33Z</dcterms:created>
  <dc:creator>XIN YI LIM</dc:creator>
</cp:coreProperties>
</file>