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gEXSN8jWjxHyfV1vpimlboGza/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封面" showMasterSp="0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g37688a31287_0_21"/>
          <p:cNvCxnSpPr/>
          <p:nvPr/>
        </p:nvCxnSpPr>
        <p:spPr>
          <a:xfrm>
            <a:off x="694063" y="3774990"/>
            <a:ext cx="522030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91;p1" id="17" name="Google Shape;17;g37688a31287_0_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1162" y="2521674"/>
            <a:ext cx="4213949" cy="222424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g37688a31287_0_21"/>
          <p:cNvSpPr txBox="1"/>
          <p:nvPr>
            <p:ph idx="1" type="body"/>
          </p:nvPr>
        </p:nvSpPr>
        <p:spPr>
          <a:xfrm>
            <a:off x="755268" y="2764304"/>
            <a:ext cx="48189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60"/>
              <a:buFont typeface="Microsoft JhengHei"/>
              <a:buNone/>
              <a:defRPr b="1" sz="456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9" name="Google Shape;19;g37688a31287_0_21"/>
          <p:cNvSpPr txBox="1"/>
          <p:nvPr>
            <p:ph idx="2" type="body"/>
          </p:nvPr>
        </p:nvSpPr>
        <p:spPr>
          <a:xfrm>
            <a:off x="741377" y="3806382"/>
            <a:ext cx="48465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0" name="Google Shape;20;g37688a31287_0_21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內容項目+內文" showMasterSp="0">
  <p:cSld name="內容項目+內文">
    <p:bg>
      <p:bgPr>
        <a:solidFill>
          <a:srgbClr val="FF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4é±å¹´Logoä½¿ç¨èªªææ¸ - Final.pngGoogle Shape;265;p14" id="98" name="Google Shape;98;g37688a31287_0_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37688a31287_0_101"/>
          <p:cNvSpPr txBox="1"/>
          <p:nvPr/>
        </p:nvSpPr>
        <p:spPr>
          <a:xfrm>
            <a:off x="1013841" y="854742"/>
            <a:ext cx="37260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</p:txBody>
      </p:sp>
      <p:cxnSp>
        <p:nvCxnSpPr>
          <p:cNvPr id="100" name="Google Shape;100;g37688a31287_0_101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01" name="Google Shape;101;g37688a31287_0_101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102" name="Google Shape;102;g37688a31287_0_101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265;p14" id="103" name="Google Shape;103;g37688a31287_0_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g37688a31287_0_101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05" name="Google Shape;105;g37688a31287_0_101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106" name="Google Shape;106;g37688a31287_0_101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07" name="Google Shape;107;g37688a31287_0_101"/>
          <p:cNvSpPr txBox="1"/>
          <p:nvPr>
            <p:ph idx="1" type="body"/>
          </p:nvPr>
        </p:nvSpPr>
        <p:spPr>
          <a:xfrm>
            <a:off x="970992" y="926469"/>
            <a:ext cx="19575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08" name="Google Shape;108;g37688a31287_0_101"/>
          <p:cNvSpPr txBox="1"/>
          <p:nvPr>
            <p:ph idx="2" type="body"/>
          </p:nvPr>
        </p:nvSpPr>
        <p:spPr>
          <a:xfrm>
            <a:off x="977865" y="1625121"/>
            <a:ext cx="4338300" cy="3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09" name="Google Shape;109;g37688a31287_0_101"/>
          <p:cNvSpPr txBox="1"/>
          <p:nvPr>
            <p:ph idx="3" type="body"/>
          </p:nvPr>
        </p:nvSpPr>
        <p:spPr>
          <a:xfrm>
            <a:off x="5686133" y="1623958"/>
            <a:ext cx="5607600" cy="3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  <a:defRPr sz="1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10" name="Google Shape;110;g37688a31287_0_101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結束頁紅" showMasterSp="0">
  <p:cSld name="結束頁紅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4é±å¹´Logoä½¿ç¨èªªææ¸ - Final.pngGoogle Shape;279;p15" id="112" name="Google Shape;112;g37688a31287_0_115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>
            <a:off x="4865337" y="5936150"/>
            <a:ext cx="2418875" cy="795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g37688a31287_0_115"/>
          <p:cNvCxnSpPr/>
          <p:nvPr/>
        </p:nvCxnSpPr>
        <p:spPr>
          <a:xfrm>
            <a:off x="7445829" y="6356696"/>
            <a:ext cx="4746300" cy="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49411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14" name="Google Shape;114;g37688a31287_0_115"/>
          <p:cNvCxnSpPr/>
          <p:nvPr/>
        </p:nvCxnSpPr>
        <p:spPr>
          <a:xfrm>
            <a:off x="-1" y="6356696"/>
            <a:ext cx="4741800" cy="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49411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15" name="Google Shape;115;g37688a31287_0_115"/>
          <p:cNvSpPr txBox="1"/>
          <p:nvPr/>
        </p:nvSpPr>
        <p:spPr>
          <a:xfrm>
            <a:off x="4410011" y="2682800"/>
            <a:ext cx="3372000" cy="14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icrosoft JhengHei"/>
              <a:buNone/>
            </a:pPr>
            <a:r>
              <a:rPr b="1" i="0" lang="zh-TW" sz="48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簡報結束</a:t>
            </a:r>
            <a:endParaRPr/>
          </a:p>
        </p:txBody>
      </p:sp>
      <p:sp>
        <p:nvSpPr>
          <p:cNvPr id="116" name="Google Shape;116;g37688a31287_0_115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結束頁白" showMasterSp="0">
  <p:cSld name="結束頁白">
    <p:bg>
      <p:bgPr>
        <a:solidFill>
          <a:srgbClr val="FFFFF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4é±å¹´Logoä½¿ç¨èªªææ¸ - Final.pngGoogle Shape;289;p16" id="118" name="Google Shape;118;g37688a31287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80950" y="5946175"/>
            <a:ext cx="2425731" cy="797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g37688a31287_0_121"/>
          <p:cNvCxnSpPr/>
          <p:nvPr/>
        </p:nvCxnSpPr>
        <p:spPr>
          <a:xfrm>
            <a:off x="7445829" y="6356696"/>
            <a:ext cx="4746300" cy="0"/>
          </a:xfrm>
          <a:prstGeom prst="straightConnector1">
            <a:avLst/>
          </a:prstGeom>
          <a:noFill/>
          <a:ln cap="flat" cmpd="sng" w="12700">
            <a:solidFill>
              <a:srgbClr val="94252E">
                <a:alpha val="49411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20" name="Google Shape;120;g37688a31287_0_121"/>
          <p:cNvCxnSpPr/>
          <p:nvPr/>
        </p:nvCxnSpPr>
        <p:spPr>
          <a:xfrm>
            <a:off x="-1" y="6356696"/>
            <a:ext cx="4741800" cy="0"/>
          </a:xfrm>
          <a:prstGeom prst="straightConnector1">
            <a:avLst/>
          </a:prstGeom>
          <a:noFill/>
          <a:ln cap="flat" cmpd="sng" w="12700">
            <a:solidFill>
              <a:srgbClr val="94252E">
                <a:alpha val="49411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21" name="Google Shape;121;g37688a31287_0_121"/>
          <p:cNvSpPr txBox="1"/>
          <p:nvPr/>
        </p:nvSpPr>
        <p:spPr>
          <a:xfrm>
            <a:off x="4410011" y="2682800"/>
            <a:ext cx="3372000" cy="14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800"/>
              <a:buFont typeface="Microsoft JhengHei"/>
              <a:buNone/>
            </a:pPr>
            <a:r>
              <a:rPr b="1" i="0" lang="zh-TW" sz="4800" u="none" cap="none" strike="noStrike">
                <a:solidFill>
                  <a:srgbClr val="94252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簡報結束</a:t>
            </a:r>
            <a:endParaRPr/>
          </a:p>
        </p:txBody>
      </p:sp>
      <p:sp>
        <p:nvSpPr>
          <p:cNvPr id="122" name="Google Shape;122;g37688a31287_0_121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頁紅" showMasterSp="0">
  <p:cSld name="空白頁紅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4é±å¹´Logoä½¿ç¨èªªææ¸ - Final.pngGoogle Shape;298;p17" id="124" name="Google Shape;124;g37688a31287_0_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89599" y="5807419"/>
            <a:ext cx="1997303" cy="10618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g37688a31287_0_127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26" name="Google Shape;126;g37688a31287_0_127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27" name="Google Shape;127;g37688a31287_0_127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頁白" showMasterSp="0">
  <p:cSld name="空白頁白">
    <p:bg>
      <p:bgPr>
        <a:solidFill>
          <a:srgbClr val="FFFF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4é±å¹´Logoä½¿ç¨èªªææ¸ - Final.pngGoogle Shape;308;p18" id="129" name="Google Shape;129;g37688a31287_0_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g37688a31287_0_132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1" name="Google Shape;131;g37688a31287_0_132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32" name="Google Shape;132;g37688a31287_0_132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+內容項目+照片" showMasterSp="0">
  <p:cSld name="標題+內容項目+照片">
    <p:bg>
      <p:bgPr>
        <a:solidFill>
          <a:srgbClr val="FFFFF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Google Shape;134;g37688a31287_0_137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35" name="Google Shape;135;g37688a31287_0_137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grpSp>
        <p:nvGrpSpPr>
          <p:cNvPr id="136" name="Google Shape;136;g37688a31287_0_137"/>
          <p:cNvGrpSpPr/>
          <p:nvPr/>
        </p:nvGrpSpPr>
        <p:grpSpPr>
          <a:xfrm>
            <a:off x="783811" y="980456"/>
            <a:ext cx="112214" cy="438900"/>
            <a:chOff x="0" y="-1"/>
            <a:chExt cx="112214" cy="438900"/>
          </a:xfrm>
        </p:grpSpPr>
        <p:sp>
          <p:nvSpPr>
            <p:cNvPr id="137" name="Google Shape;137;g37688a31287_0_137"/>
            <p:cNvSpPr/>
            <p:nvPr/>
          </p:nvSpPr>
          <p:spPr>
            <a:xfrm>
              <a:off x="56114" y="-1"/>
              <a:ext cx="56100" cy="438900"/>
            </a:xfrm>
            <a:prstGeom prst="rect">
              <a:avLst/>
            </a:prstGeom>
            <a:solidFill>
              <a:srgbClr val="AA4C5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g37688a31287_0_137"/>
            <p:cNvSpPr/>
            <p:nvPr/>
          </p:nvSpPr>
          <p:spPr>
            <a:xfrm>
              <a:off x="0" y="-1"/>
              <a:ext cx="56100" cy="438900"/>
            </a:xfrm>
            <a:prstGeom prst="rect">
              <a:avLst/>
            </a:prstGeom>
            <a:solidFill>
              <a:srgbClr val="94252E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9" name="Google Shape;139;g37688a31287_0_137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140;p5" id="140" name="Google Shape;140;g37688a31287_0_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37688a31287_0_137"/>
          <p:cNvSpPr txBox="1"/>
          <p:nvPr>
            <p:ph idx="1" type="body"/>
          </p:nvPr>
        </p:nvSpPr>
        <p:spPr>
          <a:xfrm>
            <a:off x="4536964" y="2407743"/>
            <a:ext cx="3568200" cy="2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42" name="Google Shape;142;g37688a31287_0_137"/>
          <p:cNvSpPr txBox="1"/>
          <p:nvPr>
            <p:ph idx="2" type="body"/>
          </p:nvPr>
        </p:nvSpPr>
        <p:spPr>
          <a:xfrm>
            <a:off x="4534316" y="1800675"/>
            <a:ext cx="105156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43" name="Google Shape;143;g37688a31287_0_137"/>
          <p:cNvSpPr txBox="1"/>
          <p:nvPr>
            <p:ph idx="3" type="body"/>
          </p:nvPr>
        </p:nvSpPr>
        <p:spPr>
          <a:xfrm>
            <a:off x="974952" y="765318"/>
            <a:ext cx="29700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000"/>
              <a:buFont typeface="Microsoft JhengHei"/>
              <a:buNone/>
              <a:defRPr b="1" sz="4000">
                <a:solidFill>
                  <a:srgbClr val="94252E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44" name="Google Shape;144;g37688a31287_0_137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5" name="Google Shape;145;g37688a31287_0_137"/>
          <p:cNvSpPr/>
          <p:nvPr>
            <p:ph idx="4" type="pic"/>
          </p:nvPr>
        </p:nvSpPr>
        <p:spPr>
          <a:xfrm>
            <a:off x="783800" y="1746775"/>
            <a:ext cx="3324300" cy="4255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+內文+照片2" showMasterSp="0">
  <p:cSld name="標題+內文+照片2">
    <p:bg>
      <p:bgPr>
        <a:solidFill>
          <a:srgbClr val="FFFFFF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7688a31287_0_150"/>
          <p:cNvSpPr txBox="1"/>
          <p:nvPr/>
        </p:nvSpPr>
        <p:spPr>
          <a:xfrm>
            <a:off x="4830559" y="5570289"/>
            <a:ext cx="37260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icrosoft JhengHei"/>
              <a:buNone/>
            </a:pPr>
            <a:r>
              <a:rPr b="1" i="0" lang="zh-TW" sz="9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圖片標註(微軟正黑體/9pt)</a:t>
            </a:r>
            <a:endParaRPr/>
          </a:p>
        </p:txBody>
      </p:sp>
      <p:cxnSp>
        <p:nvCxnSpPr>
          <p:cNvPr id="148" name="Google Shape;148;g37688a31287_0_150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49" name="Google Shape;149;g37688a31287_0_150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150" name="Google Shape;150;g37688a31287_0_150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151" name="Google Shape;151;g37688a31287_0_150"/>
          <p:cNvGrpSpPr/>
          <p:nvPr/>
        </p:nvGrpSpPr>
        <p:grpSpPr>
          <a:xfrm>
            <a:off x="783811" y="980456"/>
            <a:ext cx="112214" cy="438900"/>
            <a:chOff x="0" y="-1"/>
            <a:chExt cx="112214" cy="438900"/>
          </a:xfrm>
        </p:grpSpPr>
        <p:sp>
          <p:nvSpPr>
            <p:cNvPr id="152" name="Google Shape;152;g37688a31287_0_150"/>
            <p:cNvSpPr/>
            <p:nvPr/>
          </p:nvSpPr>
          <p:spPr>
            <a:xfrm>
              <a:off x="56114" y="-1"/>
              <a:ext cx="56100" cy="438900"/>
            </a:xfrm>
            <a:prstGeom prst="rect">
              <a:avLst/>
            </a:prstGeom>
            <a:solidFill>
              <a:srgbClr val="AA4C5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g37688a31287_0_150"/>
            <p:cNvSpPr/>
            <p:nvPr/>
          </p:nvSpPr>
          <p:spPr>
            <a:xfrm>
              <a:off x="0" y="-1"/>
              <a:ext cx="56100" cy="438900"/>
            </a:xfrm>
            <a:prstGeom prst="rect">
              <a:avLst/>
            </a:prstGeom>
            <a:solidFill>
              <a:srgbClr val="94252E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94é±å¹´Logoä½¿ç¨èªªææ¸ - Final.pngGoogle Shape;193;p8" id="154" name="Google Shape;154;g37688a31287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37688a31287_0_150"/>
          <p:cNvSpPr txBox="1"/>
          <p:nvPr>
            <p:ph idx="1" type="body"/>
          </p:nvPr>
        </p:nvSpPr>
        <p:spPr>
          <a:xfrm>
            <a:off x="970992" y="1703836"/>
            <a:ext cx="19575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1" sz="18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56" name="Google Shape;156;g37688a31287_0_150"/>
          <p:cNvSpPr txBox="1"/>
          <p:nvPr>
            <p:ph idx="2" type="body"/>
          </p:nvPr>
        </p:nvSpPr>
        <p:spPr>
          <a:xfrm>
            <a:off x="958863" y="2365139"/>
            <a:ext cx="3269100" cy="3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  <a:defRPr sz="1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57" name="Google Shape;157;g37688a31287_0_150"/>
          <p:cNvSpPr txBox="1"/>
          <p:nvPr>
            <p:ph idx="3" type="body"/>
          </p:nvPr>
        </p:nvSpPr>
        <p:spPr>
          <a:xfrm>
            <a:off x="974952" y="765318"/>
            <a:ext cx="29700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000"/>
              <a:buFont typeface="Microsoft JhengHei"/>
              <a:buNone/>
              <a:defRPr b="1" sz="4000">
                <a:solidFill>
                  <a:srgbClr val="94252E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58" name="Google Shape;158;g37688a31287_0_150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9" name="Google Shape;159;g37688a31287_0_150"/>
          <p:cNvSpPr/>
          <p:nvPr>
            <p:ph idx="4" type="pic"/>
          </p:nvPr>
        </p:nvSpPr>
        <p:spPr>
          <a:xfrm>
            <a:off x="5034325" y="1874725"/>
            <a:ext cx="6495300" cy="394140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g37688a31287_0_150"/>
          <p:cNvSpPr txBox="1"/>
          <p:nvPr/>
        </p:nvSpPr>
        <p:spPr>
          <a:xfrm>
            <a:off x="4999892" y="5892005"/>
            <a:ext cx="37260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內文" showMasterSp="0">
  <p:cSld name="內文">
    <p:bg>
      <p:bgPr>
        <a:solidFill>
          <a:srgbClr val="FFFFFF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7688a31287_0_164"/>
          <p:cNvSpPr txBox="1"/>
          <p:nvPr/>
        </p:nvSpPr>
        <p:spPr>
          <a:xfrm>
            <a:off x="1013842" y="854742"/>
            <a:ext cx="37260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</p:txBody>
      </p:sp>
      <p:cxnSp>
        <p:nvCxnSpPr>
          <p:cNvPr id="163" name="Google Shape;163;g37688a31287_0_164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4" name="Google Shape;164;g37688a31287_0_164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165" name="Google Shape;165;g37688a31287_0_164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205;p9" id="166" name="Google Shape;166;g37688a31287_0_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37688a31287_0_164"/>
          <p:cNvSpPr txBox="1"/>
          <p:nvPr>
            <p:ph idx="1" type="body"/>
          </p:nvPr>
        </p:nvSpPr>
        <p:spPr>
          <a:xfrm>
            <a:off x="1043770" y="1663012"/>
            <a:ext cx="10104600" cy="3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  <a:defRPr sz="1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68" name="Google Shape;168;g37688a31287_0_164"/>
          <p:cNvSpPr txBox="1"/>
          <p:nvPr>
            <p:ph idx="2" type="body"/>
          </p:nvPr>
        </p:nvSpPr>
        <p:spPr>
          <a:xfrm>
            <a:off x="970992" y="926469"/>
            <a:ext cx="19575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69" name="Google Shape;169;g37688a31287_0_164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內容項目" showMasterSp="0">
  <p:cSld name="內容項目">
    <p:bg>
      <p:bgPr>
        <a:solidFill>
          <a:srgbClr val="FFFFF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7688a31287_0_173"/>
          <p:cNvSpPr txBox="1"/>
          <p:nvPr/>
        </p:nvSpPr>
        <p:spPr>
          <a:xfrm>
            <a:off x="1013843" y="854742"/>
            <a:ext cx="37260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</p:txBody>
      </p:sp>
      <p:cxnSp>
        <p:nvCxnSpPr>
          <p:cNvPr id="172" name="Google Shape;172;g37688a31287_0_173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73" name="Google Shape;173;g37688a31287_0_173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174" name="Google Shape;174;g37688a31287_0_173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217;p10" id="175" name="Google Shape;175;g37688a31287_0_1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37688a31287_0_173"/>
          <p:cNvSpPr txBox="1"/>
          <p:nvPr>
            <p:ph idx="1" type="body"/>
          </p:nvPr>
        </p:nvSpPr>
        <p:spPr>
          <a:xfrm>
            <a:off x="970992" y="926469"/>
            <a:ext cx="19575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77" name="Google Shape;177;g37688a31287_0_173"/>
          <p:cNvSpPr txBox="1"/>
          <p:nvPr>
            <p:ph idx="2" type="body"/>
          </p:nvPr>
        </p:nvSpPr>
        <p:spPr>
          <a:xfrm>
            <a:off x="977865" y="1644339"/>
            <a:ext cx="3568200" cy="2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78" name="Google Shape;178;g37688a31287_0_173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7688a31287_0_18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181" name="Google Shape;181;g37688a31287_0_18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2" name="Google Shape;182;g37688a31287_0_18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g37688a31287_0_18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g37688a31287_0_182"/>
          <p:cNvSpPr txBox="1"/>
          <p:nvPr>
            <p:ph idx="12" type="sldNum"/>
          </p:nvPr>
        </p:nvSpPr>
        <p:spPr>
          <a:xfrm>
            <a:off x="8610600" y="6356350"/>
            <a:ext cx="274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封面＋照片">
  <p:cSld name="封面＋照片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7688a31287_0_27"/>
          <p:cNvSpPr/>
          <p:nvPr>
            <p:ph idx="2" type="pic"/>
          </p:nvPr>
        </p:nvSpPr>
        <p:spPr>
          <a:xfrm>
            <a:off x="7321375" y="0"/>
            <a:ext cx="48705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g37688a31287_0_27"/>
          <p:cNvSpPr txBox="1"/>
          <p:nvPr>
            <p:ph idx="1" type="body"/>
          </p:nvPr>
        </p:nvSpPr>
        <p:spPr>
          <a:xfrm>
            <a:off x="2502567" y="2764304"/>
            <a:ext cx="48189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60"/>
              <a:buFont typeface="Microsoft JhengHei"/>
              <a:buNone/>
              <a:defRPr b="1" sz="456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4" name="Google Shape;24;g37688a31287_0_27"/>
          <p:cNvSpPr txBox="1"/>
          <p:nvPr>
            <p:ph idx="3" type="body"/>
          </p:nvPr>
        </p:nvSpPr>
        <p:spPr>
          <a:xfrm>
            <a:off x="2622417" y="3737731"/>
            <a:ext cx="48465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5" name="Google Shape;25;g37688a31287_0_27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7688a31287_0_18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187" name="Google Shape;187;g37688a31287_0_18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g37688a31287_0_18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g37688a31287_0_18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g37688a31287_0_188"/>
          <p:cNvSpPr txBox="1"/>
          <p:nvPr>
            <p:ph idx="12" type="sldNum"/>
          </p:nvPr>
        </p:nvSpPr>
        <p:spPr>
          <a:xfrm>
            <a:off x="8610600" y="6356350"/>
            <a:ext cx="274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頁" showMasterSp="0">
  <p:cSld name="標題頁">
    <p:bg>
      <p:bgPr>
        <a:solidFill>
          <a:srgbClr val="FFFFFF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37688a31287_0_32"/>
          <p:cNvSpPr/>
          <p:nvPr/>
        </p:nvSpPr>
        <p:spPr>
          <a:xfrm>
            <a:off x="-1" y="0"/>
            <a:ext cx="2044800" cy="6858000"/>
          </a:xfrm>
          <a:prstGeom prst="rect">
            <a:avLst/>
          </a:prstGeom>
          <a:solidFill>
            <a:srgbClr val="9425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94é±å¹´Logoä½¿ç¨èªªææ¸ - Final.pngGoogle Shape;107;p3" id="28" name="Google Shape;28;g37688a31287_0_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3826" y="5824220"/>
            <a:ext cx="1997303" cy="10618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29;g37688a31287_0_32"/>
          <p:cNvCxnSpPr/>
          <p:nvPr/>
        </p:nvCxnSpPr>
        <p:spPr>
          <a:xfrm>
            <a:off x="2325646" y="6173806"/>
            <a:ext cx="9578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0" name="Google Shape;30;g37688a31287_0_32"/>
          <p:cNvSpPr txBox="1"/>
          <p:nvPr>
            <p:ph idx="1" type="body"/>
          </p:nvPr>
        </p:nvSpPr>
        <p:spPr>
          <a:xfrm>
            <a:off x="2993295" y="2994384"/>
            <a:ext cx="48189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400"/>
              <a:buFont typeface="Microsoft JhengHei"/>
              <a:buNone/>
              <a:defRPr b="1" sz="4400">
                <a:solidFill>
                  <a:srgbClr val="94252E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31" name="Google Shape;31;g37688a31287_0_32"/>
          <p:cNvSpPr txBox="1"/>
          <p:nvPr>
            <p:ph idx="12" type="sldNum"/>
          </p:nvPr>
        </p:nvSpPr>
        <p:spPr>
          <a:xfrm>
            <a:off x="11809188" y="644476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頁+照片" showMasterSp="0">
  <p:cSld name="標題頁+照片">
    <p:bg>
      <p:bgPr>
        <a:solidFill>
          <a:srgbClr val="FFFFFF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7688a31287_0_38"/>
          <p:cNvSpPr/>
          <p:nvPr/>
        </p:nvSpPr>
        <p:spPr>
          <a:xfrm>
            <a:off x="-1" y="6169886"/>
            <a:ext cx="12192000" cy="688200"/>
          </a:xfrm>
          <a:prstGeom prst="rect">
            <a:avLst/>
          </a:prstGeom>
          <a:solidFill>
            <a:srgbClr val="9425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94é±å¹´Logoä½¿ç¨èªªææ¸ - Final.pngGoogle Shape;116;p4" id="34" name="Google Shape;34;g37688a31287_0_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38850"/>
            <a:ext cx="1653727" cy="8792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g37688a31287_0_38"/>
          <p:cNvSpPr/>
          <p:nvPr/>
        </p:nvSpPr>
        <p:spPr>
          <a:xfrm>
            <a:off x="-1" y="0"/>
            <a:ext cx="12192000" cy="249000"/>
          </a:xfrm>
          <a:prstGeom prst="rect">
            <a:avLst/>
          </a:prstGeom>
          <a:solidFill>
            <a:srgbClr val="9425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g37688a31287_0_38"/>
          <p:cNvSpPr/>
          <p:nvPr>
            <p:ph idx="2" type="pic"/>
          </p:nvPr>
        </p:nvSpPr>
        <p:spPr>
          <a:xfrm>
            <a:off x="4220375" y="249075"/>
            <a:ext cx="7971600" cy="59208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g37688a31287_0_38"/>
          <p:cNvSpPr txBox="1"/>
          <p:nvPr>
            <p:ph idx="1" type="body"/>
          </p:nvPr>
        </p:nvSpPr>
        <p:spPr>
          <a:xfrm>
            <a:off x="563045" y="2349064"/>
            <a:ext cx="29700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400"/>
              <a:buFont typeface="Microsoft JhengHei"/>
              <a:buNone/>
              <a:defRPr b="1" sz="4400">
                <a:solidFill>
                  <a:srgbClr val="94252E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38" name="Google Shape;38;g37688a31287_0_38"/>
          <p:cNvSpPr txBox="1"/>
          <p:nvPr>
            <p:ph idx="12" type="sldNum"/>
          </p:nvPr>
        </p:nvSpPr>
        <p:spPr>
          <a:xfrm>
            <a:off x="11787175" y="644476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+內文+照片" showMasterSp="0">
  <p:cSld name="標題+內文+照片">
    <p:bg>
      <p:bgPr>
        <a:solidFill>
          <a:srgbClr val="FFFFFF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g37688a31287_0_45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1" name="Google Shape;41;g37688a31287_0_45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42" name="Google Shape;42;g37688a31287_0_45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43" name="Google Shape;43;g37688a31287_0_45"/>
          <p:cNvGrpSpPr/>
          <p:nvPr/>
        </p:nvGrpSpPr>
        <p:grpSpPr>
          <a:xfrm>
            <a:off x="783811" y="980456"/>
            <a:ext cx="112214" cy="438900"/>
            <a:chOff x="0" y="-1"/>
            <a:chExt cx="112214" cy="438900"/>
          </a:xfrm>
        </p:grpSpPr>
        <p:sp>
          <p:nvSpPr>
            <p:cNvPr id="44" name="Google Shape;44;g37688a31287_0_45"/>
            <p:cNvSpPr/>
            <p:nvPr/>
          </p:nvSpPr>
          <p:spPr>
            <a:xfrm>
              <a:off x="56114" y="-1"/>
              <a:ext cx="56100" cy="438900"/>
            </a:xfrm>
            <a:prstGeom prst="rect">
              <a:avLst/>
            </a:prstGeom>
            <a:solidFill>
              <a:srgbClr val="AA4C5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g37688a31287_0_45"/>
            <p:cNvSpPr/>
            <p:nvPr/>
          </p:nvSpPr>
          <p:spPr>
            <a:xfrm>
              <a:off x="0" y="-1"/>
              <a:ext cx="56100" cy="438900"/>
            </a:xfrm>
            <a:prstGeom prst="rect">
              <a:avLst/>
            </a:prstGeom>
            <a:solidFill>
              <a:srgbClr val="94252E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94é±å¹´Logoä½¿ç¨èªªææ¸ - Final.pngGoogle Shape;158;p6" id="46" name="Google Shape;46;g37688a31287_0_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37688a31287_0_45"/>
          <p:cNvSpPr/>
          <p:nvPr>
            <p:ph idx="2" type="pic"/>
          </p:nvPr>
        </p:nvSpPr>
        <p:spPr>
          <a:xfrm>
            <a:off x="783800" y="1746775"/>
            <a:ext cx="3324300" cy="42558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g37688a31287_0_45"/>
          <p:cNvSpPr txBox="1"/>
          <p:nvPr>
            <p:ph idx="1" type="body"/>
          </p:nvPr>
        </p:nvSpPr>
        <p:spPr>
          <a:xfrm>
            <a:off x="4513390" y="1746776"/>
            <a:ext cx="105156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49" name="Google Shape;49;g37688a31287_0_45"/>
          <p:cNvSpPr txBox="1"/>
          <p:nvPr>
            <p:ph idx="3" type="body"/>
          </p:nvPr>
        </p:nvSpPr>
        <p:spPr>
          <a:xfrm>
            <a:off x="4536964" y="2407743"/>
            <a:ext cx="3568200" cy="2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  <a:defRPr sz="1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50" name="Google Shape;50;g37688a31287_0_45"/>
          <p:cNvSpPr txBox="1"/>
          <p:nvPr>
            <p:ph idx="4" type="body"/>
          </p:nvPr>
        </p:nvSpPr>
        <p:spPr>
          <a:xfrm>
            <a:off x="974952" y="765318"/>
            <a:ext cx="29700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000"/>
              <a:buFont typeface="Microsoft JhengHei"/>
              <a:buNone/>
              <a:defRPr b="1" sz="4000">
                <a:solidFill>
                  <a:srgbClr val="94252E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51" name="Google Shape;51;g37688a31287_0_45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+內文" showMasterSp="0">
  <p:cSld name="標題+內文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g37688a31287_0_58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4" name="Google Shape;54;g37688a31287_0_58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55" name="Google Shape;55;g37688a31287_0_58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174;p7" id="56" name="Google Shape;56;g37688a31287_0_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g37688a31287_0_58"/>
          <p:cNvGrpSpPr/>
          <p:nvPr/>
        </p:nvGrpSpPr>
        <p:grpSpPr>
          <a:xfrm>
            <a:off x="783811" y="980456"/>
            <a:ext cx="112214" cy="438900"/>
            <a:chOff x="0" y="-1"/>
            <a:chExt cx="112214" cy="438900"/>
          </a:xfrm>
        </p:grpSpPr>
        <p:sp>
          <p:nvSpPr>
            <p:cNvPr id="58" name="Google Shape;58;g37688a31287_0_58"/>
            <p:cNvSpPr/>
            <p:nvPr/>
          </p:nvSpPr>
          <p:spPr>
            <a:xfrm>
              <a:off x="56114" y="-1"/>
              <a:ext cx="56100" cy="438900"/>
            </a:xfrm>
            <a:prstGeom prst="rect">
              <a:avLst/>
            </a:prstGeom>
            <a:solidFill>
              <a:srgbClr val="AA4C5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g37688a31287_0_58"/>
            <p:cNvSpPr/>
            <p:nvPr/>
          </p:nvSpPr>
          <p:spPr>
            <a:xfrm>
              <a:off x="0" y="-1"/>
              <a:ext cx="56100" cy="438900"/>
            </a:xfrm>
            <a:prstGeom prst="rect">
              <a:avLst/>
            </a:prstGeom>
            <a:solidFill>
              <a:srgbClr val="94252E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g37688a31287_0_58"/>
          <p:cNvSpPr txBox="1"/>
          <p:nvPr>
            <p:ph idx="1" type="body"/>
          </p:nvPr>
        </p:nvSpPr>
        <p:spPr>
          <a:xfrm>
            <a:off x="974952" y="765318"/>
            <a:ext cx="29700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000"/>
              <a:buFont typeface="Microsoft JhengHei"/>
              <a:buNone/>
              <a:defRPr b="1" sz="4000">
                <a:solidFill>
                  <a:srgbClr val="94252E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61" name="Google Shape;61;g37688a31287_0_58"/>
          <p:cNvSpPr txBox="1"/>
          <p:nvPr>
            <p:ph idx="2" type="body"/>
          </p:nvPr>
        </p:nvSpPr>
        <p:spPr>
          <a:xfrm>
            <a:off x="970992" y="1746776"/>
            <a:ext cx="105156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62" name="Google Shape;62;g37688a31287_0_58"/>
          <p:cNvSpPr txBox="1"/>
          <p:nvPr>
            <p:ph idx="3" type="body"/>
          </p:nvPr>
        </p:nvSpPr>
        <p:spPr>
          <a:xfrm>
            <a:off x="1035757" y="2354907"/>
            <a:ext cx="9888000" cy="2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  <a:defRPr sz="1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63" name="Google Shape;63;g37688a31287_0_58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內文+照片" showMasterSp="0">
  <p:cSld name="內文+照片"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7688a31287_0_70"/>
          <p:cNvSpPr txBox="1"/>
          <p:nvPr/>
        </p:nvSpPr>
        <p:spPr>
          <a:xfrm>
            <a:off x="1013841" y="854742"/>
            <a:ext cx="37260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</p:txBody>
      </p:sp>
      <p:cxnSp>
        <p:nvCxnSpPr>
          <p:cNvPr id="66" name="Google Shape;66;g37688a31287_0_70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7" name="Google Shape;67;g37688a31287_0_70"/>
          <p:cNvSpPr txBox="1"/>
          <p:nvPr/>
        </p:nvSpPr>
        <p:spPr>
          <a:xfrm>
            <a:off x="4873368" y="5637541"/>
            <a:ext cx="37260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icrosoft JhengHei"/>
              <a:buNone/>
            </a:pPr>
            <a:r>
              <a:rPr b="1" i="0" lang="zh-TW" sz="9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圖片標註(微軟正黑體/9pt)</a:t>
            </a:r>
            <a:endParaRPr/>
          </a:p>
        </p:txBody>
      </p:sp>
      <p:sp>
        <p:nvSpPr>
          <p:cNvPr id="68" name="Google Shape;68;g37688a31287_0_70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69" name="Google Shape;69;g37688a31287_0_70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232;p11" id="70" name="Google Shape;70;g37688a31287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37688a31287_0_70"/>
          <p:cNvSpPr txBox="1"/>
          <p:nvPr>
            <p:ph idx="1" type="body"/>
          </p:nvPr>
        </p:nvSpPr>
        <p:spPr>
          <a:xfrm>
            <a:off x="1043770" y="1637613"/>
            <a:ext cx="3493500" cy="39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  <a:defRPr sz="1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72" name="Google Shape;72;g37688a31287_0_70"/>
          <p:cNvSpPr txBox="1"/>
          <p:nvPr>
            <p:ph idx="2" type="body"/>
          </p:nvPr>
        </p:nvSpPr>
        <p:spPr>
          <a:xfrm>
            <a:off x="970992" y="926469"/>
            <a:ext cx="19575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73" name="Google Shape;73;g37688a31287_0_70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4" name="Google Shape;74;g37688a31287_0_70"/>
          <p:cNvSpPr/>
          <p:nvPr>
            <p:ph idx="3" type="pic"/>
          </p:nvPr>
        </p:nvSpPr>
        <p:spPr>
          <a:xfrm>
            <a:off x="5250175" y="542125"/>
            <a:ext cx="6279300" cy="52740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g37688a31287_0_70"/>
          <p:cNvSpPr txBox="1"/>
          <p:nvPr/>
        </p:nvSpPr>
        <p:spPr>
          <a:xfrm>
            <a:off x="5250167" y="5904055"/>
            <a:ext cx="37260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內容項目+照片" showMasterSp="0">
  <p:cSld name="內容項目+照片">
    <p:bg>
      <p:bgPr>
        <a:solidFill>
          <a:srgbClr val="FFFF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7688a31287_0_81"/>
          <p:cNvSpPr txBox="1"/>
          <p:nvPr/>
        </p:nvSpPr>
        <p:spPr>
          <a:xfrm>
            <a:off x="4873368" y="5637541"/>
            <a:ext cx="37260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icrosoft JhengHei"/>
              <a:buNone/>
            </a:pPr>
            <a:r>
              <a:rPr b="1" i="0" lang="zh-TW" sz="9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圖片標註(微軟正黑體/9pt)</a:t>
            </a:r>
            <a:endParaRPr/>
          </a:p>
        </p:txBody>
      </p:sp>
      <p:cxnSp>
        <p:nvCxnSpPr>
          <p:cNvPr id="78" name="Google Shape;78;g37688a31287_0_81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79" name="Google Shape;79;g37688a31287_0_81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80" name="Google Shape;80;g37688a31287_0_81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247;p12" id="81" name="Google Shape;81;g37688a31287_0_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37688a31287_0_81"/>
          <p:cNvSpPr txBox="1"/>
          <p:nvPr>
            <p:ph idx="1" type="body"/>
          </p:nvPr>
        </p:nvSpPr>
        <p:spPr>
          <a:xfrm>
            <a:off x="970992" y="926469"/>
            <a:ext cx="19575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83" name="Google Shape;83;g37688a31287_0_81"/>
          <p:cNvSpPr txBox="1"/>
          <p:nvPr>
            <p:ph idx="2" type="body"/>
          </p:nvPr>
        </p:nvSpPr>
        <p:spPr>
          <a:xfrm>
            <a:off x="991595" y="1637732"/>
            <a:ext cx="3568200" cy="2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84" name="Google Shape;84;g37688a31287_0_81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5" name="Google Shape;85;g37688a31287_0_81"/>
          <p:cNvSpPr/>
          <p:nvPr>
            <p:ph idx="3" type="pic"/>
          </p:nvPr>
        </p:nvSpPr>
        <p:spPr>
          <a:xfrm>
            <a:off x="5250175" y="542125"/>
            <a:ext cx="6279300" cy="52740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g37688a31287_0_81"/>
          <p:cNvSpPr txBox="1"/>
          <p:nvPr/>
        </p:nvSpPr>
        <p:spPr>
          <a:xfrm>
            <a:off x="5250167" y="5904055"/>
            <a:ext cx="37260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內文2" showMasterSp="0">
  <p:cSld name="內文2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7688a31287_0_91"/>
          <p:cNvSpPr txBox="1"/>
          <p:nvPr/>
        </p:nvSpPr>
        <p:spPr>
          <a:xfrm>
            <a:off x="1013841" y="854742"/>
            <a:ext cx="37260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</p:txBody>
      </p:sp>
      <p:cxnSp>
        <p:nvCxnSpPr>
          <p:cNvPr id="89" name="Google Shape;89;g37688a31287_0_91"/>
          <p:cNvCxnSpPr/>
          <p:nvPr/>
        </p:nvCxnSpPr>
        <p:spPr>
          <a:xfrm>
            <a:off x="11238807" y="6356696"/>
            <a:ext cx="953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90" name="Google Shape;90;g37688a31287_0_91"/>
          <p:cNvSpPr txBox="1"/>
          <p:nvPr/>
        </p:nvSpPr>
        <p:spPr>
          <a:xfrm rot="5400000">
            <a:off x="-2995068" y="2946851"/>
            <a:ext cx="6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EBE3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F1E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NATIONAL CHENG KUNG UNIVERSITY</a:t>
            </a:r>
            <a:endParaRPr/>
          </a:p>
        </p:txBody>
      </p:sp>
      <p:cxnSp>
        <p:nvCxnSpPr>
          <p:cNvPr id="91" name="Google Shape;91;g37688a31287_0_91"/>
          <p:cNvCxnSpPr/>
          <p:nvPr/>
        </p:nvCxnSpPr>
        <p:spPr>
          <a:xfrm>
            <a:off x="0" y="6356696"/>
            <a:ext cx="9329100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94é±å¹´Logoä½¿ç¨èªªææ¸ - Final.pngGoogle Shape;260;p13" id="92" name="Google Shape;92;g37688a31287_0_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37688a31287_0_91"/>
          <p:cNvSpPr txBox="1"/>
          <p:nvPr>
            <p:ph idx="1" type="body"/>
          </p:nvPr>
        </p:nvSpPr>
        <p:spPr>
          <a:xfrm>
            <a:off x="1019203" y="1639673"/>
            <a:ext cx="4834200" cy="3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  <a:defRPr sz="1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94" name="Google Shape;94;g37688a31287_0_91"/>
          <p:cNvSpPr txBox="1"/>
          <p:nvPr>
            <p:ph idx="2" type="body"/>
          </p:nvPr>
        </p:nvSpPr>
        <p:spPr>
          <a:xfrm>
            <a:off x="970992" y="926469"/>
            <a:ext cx="19575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  <a:defRPr b="1"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95" name="Google Shape;95;g37688a31287_0_91"/>
          <p:cNvSpPr txBox="1"/>
          <p:nvPr/>
        </p:nvSpPr>
        <p:spPr>
          <a:xfrm>
            <a:off x="6198925" y="1639673"/>
            <a:ext cx="4834200" cy="3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-406400" lvl="0" marL="406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6" name="Google Shape;96;g37688a31287_0_91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4252E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4é±å¹´Logoä½¿ç¨èªªææ¸ - Final.pngGoogle Shape;96;p2" id="10" name="Google Shape;10;g37688a31287_0_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76150" y="2820874"/>
            <a:ext cx="1337376" cy="14463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g37688a31287_0_15"/>
          <p:cNvCxnSpPr/>
          <p:nvPr/>
        </p:nvCxnSpPr>
        <p:spPr>
          <a:xfrm>
            <a:off x="2208047" y="2751868"/>
            <a:ext cx="0" cy="15843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2" name="Google Shape;12;g37688a31287_0_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37688a31287_0_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g37688a31287_0_15"/>
          <p:cNvSpPr txBox="1"/>
          <p:nvPr>
            <p:ph idx="12" type="sldNum"/>
          </p:nvPr>
        </p:nvSpPr>
        <p:spPr>
          <a:xfrm>
            <a:off x="11095216" y="6414780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4252E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"/>
          <p:cNvSpPr txBox="1"/>
          <p:nvPr/>
        </p:nvSpPr>
        <p:spPr>
          <a:xfrm>
            <a:off x="694063" y="3824336"/>
            <a:ext cx="3341759" cy="6699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9E7D51"/>
              </a:buClr>
              <a:buSzPts val="1600"/>
              <a:buFont typeface="Microsoft JhengHei"/>
              <a:buChar char="◆"/>
            </a:pPr>
            <a:r>
              <a:rPr b="0" i="0" lang="zh-TW" sz="16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提案人：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9E7D51"/>
              </a:buClr>
              <a:buSzPts val="1600"/>
              <a:buFont typeface="Microsoft JhengHei"/>
              <a:buChar char="◆"/>
            </a:pPr>
            <a:r>
              <a:rPr b="0" i="0" lang="zh-TW" sz="16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提案日期：202</a:t>
            </a:r>
            <a:r>
              <a:rPr lang="zh-TW" sz="16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r>
              <a:rPr b="0" i="0" lang="zh-TW" sz="16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/00/00</a:t>
            </a:r>
            <a:endParaRPr/>
          </a:p>
        </p:txBody>
      </p:sp>
      <p:sp>
        <p:nvSpPr>
          <p:cNvPr id="196" name="Google Shape;196;p1"/>
          <p:cNvSpPr txBox="1"/>
          <p:nvPr>
            <p:ph idx="1" type="body"/>
          </p:nvPr>
        </p:nvSpPr>
        <p:spPr>
          <a:xfrm>
            <a:off x="907668" y="2916704"/>
            <a:ext cx="4818900" cy="869100"/>
          </a:xfrm>
          <a:prstGeom prst="rect">
            <a:avLst/>
          </a:prstGeom>
        </p:spPr>
        <p:txBody>
          <a:bodyPr anchorCtr="0" anchor="b" bIns="45675" lIns="45675" spcFirstLastPara="1" rIns="45675" wrap="square" tIns="456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chemeClr val="dk1"/>
                </a:solidFill>
              </a:rPr>
              <a:t>提案主題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"/>
          <p:cNvSpPr txBox="1"/>
          <p:nvPr/>
        </p:nvSpPr>
        <p:spPr>
          <a:xfrm>
            <a:off x="968119" y="854743"/>
            <a:ext cx="3817316" cy="480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</p:txBody>
      </p:sp>
      <p:sp>
        <p:nvSpPr>
          <p:cNvPr id="292" name="Google Shape;292;p10"/>
          <p:cNvSpPr txBox="1"/>
          <p:nvPr/>
        </p:nvSpPr>
        <p:spPr>
          <a:xfrm>
            <a:off x="11461531" y="6386332"/>
            <a:ext cx="546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0"/>
          <p:cNvSpPr txBox="1"/>
          <p:nvPr>
            <p:ph idx="1" type="body"/>
          </p:nvPr>
        </p:nvSpPr>
        <p:spPr>
          <a:xfrm>
            <a:off x="971013" y="926477"/>
            <a:ext cx="5181600" cy="784800"/>
          </a:xfrm>
          <a:prstGeom prst="rect">
            <a:avLst/>
          </a:prstGeom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副標題(微軟正黑體/24pt</a:t>
            </a:r>
            <a:endParaRPr/>
          </a:p>
        </p:txBody>
      </p:sp>
      <p:sp>
        <p:nvSpPr>
          <p:cNvPr id="294" name="Google Shape;294;p10"/>
          <p:cNvSpPr txBox="1"/>
          <p:nvPr>
            <p:ph idx="2" type="body"/>
          </p:nvPr>
        </p:nvSpPr>
        <p:spPr>
          <a:xfrm>
            <a:off x="977865" y="1644339"/>
            <a:ext cx="3568200" cy="2801700"/>
          </a:xfrm>
          <a:prstGeom prst="rect">
            <a:avLst/>
          </a:prstGeom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7D51"/>
              </a:buClr>
              <a:buSzPts val="2000"/>
              <a:buFont typeface="Microsoft JhengHei"/>
              <a:buChar char="◆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項目一 (微軟正黑體/20pt)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7D51"/>
              </a:buClr>
              <a:buSzPts val="2000"/>
              <a:buFont typeface="Microsoft JhengHei"/>
              <a:buChar char="◆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項目二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7D51"/>
              </a:buClr>
              <a:buSzPts val="2000"/>
              <a:buFont typeface="Microsoft JhengHei"/>
              <a:buChar char="◆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項目三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7D51"/>
              </a:buClr>
              <a:buSzPts val="2000"/>
              <a:buFont typeface="Microsoft JhengHei"/>
              <a:buChar char="◆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項目四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7D51"/>
              </a:buClr>
              <a:buSzPts val="2000"/>
              <a:buFont typeface="Microsoft JhengHei"/>
              <a:buChar char="◆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項目五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7D51"/>
              </a:buClr>
              <a:buSzPts val="2000"/>
              <a:buFont typeface="Microsoft JhengHei"/>
              <a:buChar char="◆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項目六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"/>
          <p:cNvSpPr txBox="1"/>
          <p:nvPr/>
        </p:nvSpPr>
        <p:spPr>
          <a:xfrm>
            <a:off x="968116" y="854743"/>
            <a:ext cx="3615386" cy="480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</p:txBody>
      </p:sp>
      <p:sp>
        <p:nvSpPr>
          <p:cNvPr id="300" name="Google Shape;300;p11"/>
          <p:cNvSpPr txBox="1"/>
          <p:nvPr/>
        </p:nvSpPr>
        <p:spPr>
          <a:xfrm>
            <a:off x="968116" y="1552683"/>
            <a:ext cx="3615386" cy="4345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內文範例：(微軟正黑體/14pt)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散文是一種文學形式，與之相對的稱為韻文或詩文。散文可分為廣義與狹義的解釋，其中，廣義散文最容易辨識與定義的方式，是「鬆散」的結構。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" name="Google Shape;301;p11"/>
          <p:cNvSpPr txBox="1"/>
          <p:nvPr/>
        </p:nvSpPr>
        <p:spPr>
          <a:xfrm>
            <a:off x="11461531" y="6386332"/>
            <a:ext cx="546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1"/>
          <p:cNvSpPr txBox="1"/>
          <p:nvPr/>
        </p:nvSpPr>
        <p:spPr>
          <a:xfrm>
            <a:off x="4827643" y="5637542"/>
            <a:ext cx="3817316" cy="231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zh-TW" sz="9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圖片標註(微軟正黑體/9pt)</a:t>
            </a:r>
            <a:endParaRPr b="0" i="0" sz="9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3" name="Google Shape;303;p11"/>
          <p:cNvSpPr txBox="1"/>
          <p:nvPr/>
        </p:nvSpPr>
        <p:spPr>
          <a:xfrm>
            <a:off x="4827641" y="553352"/>
            <a:ext cx="3639409" cy="667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icrosoft JhengHei"/>
              <a:buNone/>
            </a:pPr>
            <a:r>
              <a:rPr b="1" i="0" lang="zh-TW" sz="30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(置入圖片區域)</a:t>
            </a:r>
            <a:endParaRPr b="1" i="0" sz="30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4" name="Google Shape;304;p11"/>
          <p:cNvSpPr txBox="1"/>
          <p:nvPr>
            <p:ph idx="1" type="body"/>
          </p:nvPr>
        </p:nvSpPr>
        <p:spPr>
          <a:xfrm>
            <a:off x="1043770" y="1637613"/>
            <a:ext cx="3493500" cy="3941400"/>
          </a:xfrm>
          <a:prstGeom prst="rect">
            <a:avLst/>
          </a:prstGeom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內文範例：(微軟正黑體/14pt)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散文是一種文學形式，與之相對的稱為韻文或詩文。散文可分為廣義與狹義的解釋，其中，廣義散文最容易辨識與定義的方式，是「鬆散」的結構。</a:t>
            </a:r>
            <a:endParaRPr/>
          </a:p>
        </p:txBody>
      </p:sp>
      <p:sp>
        <p:nvSpPr>
          <p:cNvPr id="305" name="Google Shape;305;p11"/>
          <p:cNvSpPr txBox="1"/>
          <p:nvPr>
            <p:ph idx="2" type="body"/>
          </p:nvPr>
        </p:nvSpPr>
        <p:spPr>
          <a:xfrm>
            <a:off x="971000" y="926475"/>
            <a:ext cx="3817200" cy="480300"/>
          </a:xfrm>
          <a:prstGeom prst="rect">
            <a:avLst/>
          </a:prstGeom>
        </p:spPr>
        <p:txBody>
          <a:bodyPr anchorCtr="0" anchor="ctr" bIns="45675" lIns="45675" spcFirstLastPara="1" rIns="45675" wrap="square" tIns="45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副標題(微軟正黑體/24pt)</a:t>
            </a:r>
            <a:endParaRPr/>
          </a:p>
        </p:txBody>
      </p:sp>
      <p:pic>
        <p:nvPicPr>
          <p:cNvPr id="306" name="Google Shape;306;p11"/>
          <p:cNvPicPr preferRelativeResize="0"/>
          <p:nvPr/>
        </p:nvPicPr>
        <p:blipFill rotWithShape="1">
          <a:blip r:embed="rId3">
            <a:alphaModFix/>
          </a:blip>
          <a:srcRect b="6301" l="8546" r="12614" t="6293"/>
          <a:stretch/>
        </p:blipFill>
        <p:spPr>
          <a:xfrm>
            <a:off x="4827642" y="433992"/>
            <a:ext cx="6633887" cy="520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"/>
          <p:cNvSpPr txBox="1"/>
          <p:nvPr/>
        </p:nvSpPr>
        <p:spPr>
          <a:xfrm>
            <a:off x="4827643" y="5637542"/>
            <a:ext cx="3817316" cy="231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zh-TW" sz="9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圖片標註(微軟正黑體/9pt)</a:t>
            </a:r>
            <a:endParaRPr b="0" i="0" sz="9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2" name="Google Shape;312;p12"/>
          <p:cNvSpPr txBox="1"/>
          <p:nvPr/>
        </p:nvSpPr>
        <p:spPr>
          <a:xfrm>
            <a:off x="967818" y="854743"/>
            <a:ext cx="3615905" cy="480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</p:txBody>
      </p:sp>
      <p:sp>
        <p:nvSpPr>
          <p:cNvPr id="313" name="Google Shape;313;p12"/>
          <p:cNvSpPr txBox="1"/>
          <p:nvPr/>
        </p:nvSpPr>
        <p:spPr>
          <a:xfrm>
            <a:off x="11461531" y="6386332"/>
            <a:ext cx="546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2"/>
          <p:cNvSpPr txBox="1"/>
          <p:nvPr/>
        </p:nvSpPr>
        <p:spPr>
          <a:xfrm>
            <a:off x="4827641" y="553352"/>
            <a:ext cx="3639409" cy="667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icrosoft JhengHei"/>
              <a:buNone/>
            </a:pPr>
            <a:r>
              <a:rPr b="1" i="0" lang="zh-TW" sz="30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(置入圖片區域)</a:t>
            </a:r>
            <a:endParaRPr b="1" i="0" sz="30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5" name="Google Shape;315;p12"/>
          <p:cNvSpPr txBox="1"/>
          <p:nvPr>
            <p:ph idx="1" type="body"/>
          </p:nvPr>
        </p:nvSpPr>
        <p:spPr>
          <a:xfrm>
            <a:off x="971008" y="926475"/>
            <a:ext cx="3948600" cy="591900"/>
          </a:xfrm>
          <a:prstGeom prst="rect">
            <a:avLst/>
          </a:prstGeom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副標題(微軟正黑體/24pt)</a:t>
            </a:r>
            <a:endParaRPr/>
          </a:p>
        </p:txBody>
      </p:sp>
      <p:sp>
        <p:nvSpPr>
          <p:cNvPr id="316" name="Google Shape;316;p12"/>
          <p:cNvSpPr txBox="1"/>
          <p:nvPr>
            <p:ph idx="2" type="body"/>
          </p:nvPr>
        </p:nvSpPr>
        <p:spPr>
          <a:xfrm>
            <a:off x="991595" y="1637732"/>
            <a:ext cx="3568200" cy="2801700"/>
          </a:xfrm>
          <a:prstGeom prst="rect">
            <a:avLst/>
          </a:prstGeom>
        </p:spPr>
        <p:txBody>
          <a:bodyPr anchorCtr="0" anchor="t" bIns="45675" lIns="45675" spcFirstLastPara="1" rIns="45675" wrap="square" tIns="45675">
            <a:normAutofit lnSpcReduction="2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7D51"/>
              </a:buClr>
              <a:buSzPts val="2000"/>
              <a:buFont typeface="Microsoft JhengHei"/>
              <a:buChar char="◆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項目一 (微軟正黑體/20pt)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7D51"/>
              </a:buClr>
              <a:buSzPts val="2000"/>
              <a:buFont typeface="Microsoft JhengHei"/>
              <a:buChar char="◆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項目二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7D51"/>
              </a:buClr>
              <a:buSzPts val="2000"/>
              <a:buFont typeface="Microsoft JhengHei"/>
              <a:buChar char="◆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項目三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7D51"/>
              </a:buClr>
              <a:buSzPts val="2000"/>
              <a:buFont typeface="Microsoft JhengHei"/>
              <a:buChar char="◆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項目四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7D51"/>
              </a:buClr>
              <a:buSzPts val="2000"/>
              <a:buFont typeface="Microsoft JhengHei"/>
              <a:buChar char="◆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項目五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7D51"/>
              </a:buClr>
              <a:buSzPts val="2000"/>
              <a:buFont typeface="Microsoft JhengHei"/>
              <a:buChar char="◆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項目六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7" name="Google Shape;317;p12"/>
          <p:cNvPicPr preferRelativeResize="0"/>
          <p:nvPr/>
        </p:nvPicPr>
        <p:blipFill rotWithShape="1">
          <a:blip r:embed="rId3">
            <a:alphaModFix/>
          </a:blip>
          <a:srcRect b="6301" l="8546" r="12614" t="6293"/>
          <a:stretch/>
        </p:blipFill>
        <p:spPr>
          <a:xfrm>
            <a:off x="4827642" y="433992"/>
            <a:ext cx="6633887" cy="520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 txBox="1"/>
          <p:nvPr/>
        </p:nvSpPr>
        <p:spPr>
          <a:xfrm>
            <a:off x="968117" y="854743"/>
            <a:ext cx="3817316" cy="480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</p:txBody>
      </p:sp>
      <p:sp>
        <p:nvSpPr>
          <p:cNvPr id="323" name="Google Shape;323;p13"/>
          <p:cNvSpPr txBox="1"/>
          <p:nvPr/>
        </p:nvSpPr>
        <p:spPr>
          <a:xfrm>
            <a:off x="6346606" y="1552683"/>
            <a:ext cx="5114925" cy="3973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內文範例：(微軟正黑體/14pt)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散文是一種文學形式，與之相對的稱為韻文或詩文。散文可分為廣義與狹義的解釋，其中，廣義散文最容易辨識與定義的方式，是「鬆散」的結構。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4" name="Google Shape;324;p13"/>
          <p:cNvSpPr txBox="1"/>
          <p:nvPr/>
        </p:nvSpPr>
        <p:spPr>
          <a:xfrm>
            <a:off x="968115" y="1552683"/>
            <a:ext cx="5127885" cy="3973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內文範例：(微軟正黑體/14pt)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散文是一種文學形式，與之相對的稱為韻文或詩文。散文可分為廣義與狹義的解釋，其中，廣義散文最容易辨識與定義的方式，是「鬆散」的結構。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5" name="Google Shape;325;p13"/>
          <p:cNvSpPr txBox="1"/>
          <p:nvPr/>
        </p:nvSpPr>
        <p:spPr>
          <a:xfrm>
            <a:off x="11461531" y="6386332"/>
            <a:ext cx="546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6" name="Google Shape;326;p13"/>
          <p:cNvCxnSpPr/>
          <p:nvPr/>
        </p:nvCxnSpPr>
        <p:spPr>
          <a:xfrm>
            <a:off x="11238807" y="6356696"/>
            <a:ext cx="953193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7" name="Google Shape;327;p13"/>
          <p:cNvSpPr txBox="1"/>
          <p:nvPr>
            <p:ph idx="1" type="body"/>
          </p:nvPr>
        </p:nvSpPr>
        <p:spPr>
          <a:xfrm>
            <a:off x="1019203" y="1639673"/>
            <a:ext cx="4834200" cy="3635400"/>
          </a:xfrm>
          <a:prstGeom prst="rect">
            <a:avLst/>
          </a:prstGeom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內文範例：(微軟正黑體/14pt)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散文是一種文學形式，與之相對的稱為韻文或詩文。散文可分為廣義與狹義的解釋，其中，廣義散文最容易辨識與定義的方式，是「鬆散」的結構。</a:t>
            </a:r>
            <a:endParaRPr/>
          </a:p>
        </p:txBody>
      </p:sp>
      <p:sp>
        <p:nvSpPr>
          <p:cNvPr id="328" name="Google Shape;328;p13"/>
          <p:cNvSpPr txBox="1"/>
          <p:nvPr>
            <p:ph idx="2" type="body"/>
          </p:nvPr>
        </p:nvSpPr>
        <p:spPr>
          <a:xfrm>
            <a:off x="971012" y="926475"/>
            <a:ext cx="4834200" cy="591900"/>
          </a:xfrm>
          <a:prstGeom prst="rect">
            <a:avLst/>
          </a:prstGeom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副標題(微軟正黑體/24pt)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4"/>
          <p:cNvSpPr txBox="1"/>
          <p:nvPr/>
        </p:nvSpPr>
        <p:spPr>
          <a:xfrm>
            <a:off x="968117" y="854743"/>
            <a:ext cx="3817316" cy="480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</p:txBody>
      </p:sp>
      <p:sp>
        <p:nvSpPr>
          <p:cNvPr id="334" name="Google Shape;334;p14"/>
          <p:cNvSpPr txBox="1"/>
          <p:nvPr/>
        </p:nvSpPr>
        <p:spPr>
          <a:xfrm>
            <a:off x="11461531" y="6386332"/>
            <a:ext cx="546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4"/>
          <p:cNvSpPr txBox="1"/>
          <p:nvPr/>
        </p:nvSpPr>
        <p:spPr>
          <a:xfrm>
            <a:off x="6346606" y="1552683"/>
            <a:ext cx="5114925" cy="3973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內文範例：(微軟正黑體/14pt)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散文是一種文學形式，與之相對的稱為韻文或詩文。散文可分為廣義與狹義的解釋，其中，廣義散文最容易辨識與定義的方式，是「鬆散」的結構。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6" name="Google Shape;336;p14"/>
          <p:cNvSpPr txBox="1"/>
          <p:nvPr>
            <p:ph idx="1" type="body"/>
          </p:nvPr>
        </p:nvSpPr>
        <p:spPr>
          <a:xfrm>
            <a:off x="968132" y="915950"/>
            <a:ext cx="3695700" cy="591900"/>
          </a:xfrm>
          <a:prstGeom prst="rect">
            <a:avLst/>
          </a:prstGeom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副標題(微軟正黑體/24pt)</a:t>
            </a:r>
            <a:endParaRPr/>
          </a:p>
        </p:txBody>
      </p:sp>
      <p:sp>
        <p:nvSpPr>
          <p:cNvPr id="337" name="Google Shape;337;p14"/>
          <p:cNvSpPr txBox="1"/>
          <p:nvPr>
            <p:ph idx="2" type="body"/>
          </p:nvPr>
        </p:nvSpPr>
        <p:spPr>
          <a:xfrm>
            <a:off x="977865" y="1625121"/>
            <a:ext cx="4338300" cy="3607800"/>
          </a:xfrm>
          <a:prstGeom prst="rect">
            <a:avLst/>
          </a:prstGeom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7D51"/>
              </a:buClr>
              <a:buSzPts val="2000"/>
              <a:buFont typeface="Microsoft JhengHei"/>
              <a:buChar char="◆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項目一 (微軟正黑體/20pt)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7D51"/>
              </a:buClr>
              <a:buSzPts val="2000"/>
              <a:buFont typeface="Microsoft JhengHei"/>
              <a:buChar char="◆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項目二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7D51"/>
              </a:buClr>
              <a:buSzPts val="2000"/>
              <a:buFont typeface="Microsoft JhengHei"/>
              <a:buChar char="◆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項目三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7D51"/>
              </a:buClr>
              <a:buSzPts val="2000"/>
              <a:buFont typeface="Microsoft JhengHei"/>
              <a:buChar char="◆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項目四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7D51"/>
              </a:buClr>
              <a:buSzPts val="2000"/>
              <a:buFont typeface="Microsoft JhengHei"/>
              <a:buChar char="◆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項目五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7D51"/>
              </a:buClr>
              <a:buSzPts val="2000"/>
              <a:buFont typeface="Microsoft JhengHei"/>
              <a:buChar char="◆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項目六</a:t>
            </a:r>
            <a:endParaRPr/>
          </a:p>
        </p:txBody>
      </p:sp>
      <p:sp>
        <p:nvSpPr>
          <p:cNvPr id="338" name="Google Shape;338;p14"/>
          <p:cNvSpPr txBox="1"/>
          <p:nvPr>
            <p:ph idx="3" type="body"/>
          </p:nvPr>
        </p:nvSpPr>
        <p:spPr>
          <a:xfrm>
            <a:off x="5686133" y="1623958"/>
            <a:ext cx="5607600" cy="3635400"/>
          </a:xfrm>
          <a:prstGeom prst="rect">
            <a:avLst/>
          </a:prstGeom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內文範例：(微軟正黑體/14pt)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散文是一種文學形式，與之相對的稱為韻文或詩文。散文可分為廣義與狹義的解釋，其中，廣義散文最容易辨識與定義的方式，是「鬆散」的結構。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4252E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4" name="Google Shape;344;p15"/>
          <p:cNvCxnSpPr/>
          <p:nvPr/>
        </p:nvCxnSpPr>
        <p:spPr>
          <a:xfrm>
            <a:off x="0" y="6356696"/>
            <a:ext cx="4741817" cy="0"/>
          </a:xfrm>
          <a:prstGeom prst="straightConnector1">
            <a:avLst/>
          </a:prstGeom>
          <a:noFill/>
          <a:ln cap="flat" cmpd="sng" w="12700">
            <a:solidFill>
              <a:schemeClr val="l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0" name="Google Shape;350;p16"/>
          <p:cNvCxnSpPr/>
          <p:nvPr/>
        </p:nvCxnSpPr>
        <p:spPr>
          <a:xfrm>
            <a:off x="7445829" y="6356696"/>
            <a:ext cx="4746171" cy="0"/>
          </a:xfrm>
          <a:prstGeom prst="straightConnector1">
            <a:avLst/>
          </a:prstGeom>
          <a:noFill/>
          <a:ln cap="flat" cmpd="sng" w="12700">
            <a:solidFill>
              <a:srgbClr val="94252E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1" name="Google Shape;351;p16"/>
          <p:cNvCxnSpPr/>
          <p:nvPr/>
        </p:nvCxnSpPr>
        <p:spPr>
          <a:xfrm>
            <a:off x="0" y="6356696"/>
            <a:ext cx="4741817" cy="0"/>
          </a:xfrm>
          <a:prstGeom prst="straightConnector1">
            <a:avLst/>
          </a:prstGeom>
          <a:noFill/>
          <a:ln cap="flat" cmpd="sng" w="12700">
            <a:solidFill>
              <a:srgbClr val="94252E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2" name="Google Shape;352;p16"/>
          <p:cNvSpPr txBox="1"/>
          <p:nvPr/>
        </p:nvSpPr>
        <p:spPr>
          <a:xfrm>
            <a:off x="11461531" y="6386332"/>
            <a:ext cx="546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4252E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17" title="94é±å¹´Logoä½¿ç¨èªªææ¸ - Fin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9600" y="5807420"/>
            <a:ext cx="1997301" cy="106185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7"/>
          <p:cNvSpPr txBox="1"/>
          <p:nvPr/>
        </p:nvSpPr>
        <p:spPr>
          <a:xfrm>
            <a:off x="11461531" y="6386332"/>
            <a:ext cx="546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9" name="Google Shape;359;p17"/>
          <p:cNvCxnSpPr/>
          <p:nvPr/>
        </p:nvCxnSpPr>
        <p:spPr>
          <a:xfrm>
            <a:off x="0" y="6356696"/>
            <a:ext cx="932905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7"/>
          <p:cNvCxnSpPr/>
          <p:nvPr/>
        </p:nvCxnSpPr>
        <p:spPr>
          <a:xfrm>
            <a:off x="11238807" y="6356696"/>
            <a:ext cx="95319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18" title="94é±å¹´Logoä½¿ç¨èªªææ¸ - Fin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5125" y="5816200"/>
            <a:ext cx="1957475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8"/>
          <p:cNvSpPr txBox="1"/>
          <p:nvPr/>
        </p:nvSpPr>
        <p:spPr>
          <a:xfrm>
            <a:off x="11461531" y="6386332"/>
            <a:ext cx="546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8" name="Google Shape;368;p18"/>
          <p:cNvCxnSpPr/>
          <p:nvPr/>
        </p:nvCxnSpPr>
        <p:spPr>
          <a:xfrm>
            <a:off x="0" y="6356696"/>
            <a:ext cx="9329057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8"/>
          <p:cNvCxnSpPr/>
          <p:nvPr/>
        </p:nvCxnSpPr>
        <p:spPr>
          <a:xfrm>
            <a:off x="11238807" y="6356696"/>
            <a:ext cx="953193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4252E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"/>
          <p:cNvSpPr txBox="1"/>
          <p:nvPr>
            <p:ph idx="1" type="body"/>
          </p:nvPr>
        </p:nvSpPr>
        <p:spPr>
          <a:xfrm>
            <a:off x="2654973" y="2751875"/>
            <a:ext cx="3906000" cy="869100"/>
          </a:xfrm>
          <a:prstGeom prst="rect">
            <a:avLst/>
          </a:prstGeom>
        </p:spPr>
        <p:txBody>
          <a:bodyPr anchorCtr="0" anchor="b" bIns="45675" lIns="45675" spcFirstLastPara="1" rIns="45675" wrap="square" tIns="456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chemeClr val="dk1"/>
                </a:solidFill>
              </a:rPr>
              <a:t>提案主題</a:t>
            </a:r>
            <a:endParaRPr/>
          </a:p>
        </p:txBody>
      </p:sp>
      <p:sp>
        <p:nvSpPr>
          <p:cNvPr id="202" name="Google Shape;202;p2"/>
          <p:cNvSpPr txBox="1"/>
          <p:nvPr>
            <p:ph idx="3" type="body"/>
          </p:nvPr>
        </p:nvSpPr>
        <p:spPr>
          <a:xfrm>
            <a:off x="2732698" y="3725300"/>
            <a:ext cx="3906000" cy="1655700"/>
          </a:xfrm>
          <a:prstGeom prst="rect">
            <a:avLst/>
          </a:prstGeom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7D51"/>
              </a:buClr>
              <a:buSzPts val="1600"/>
              <a:buFont typeface="Microsoft JhengHei"/>
              <a:buChar char="◆"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提案人：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7D51"/>
              </a:buClr>
              <a:buSzPts val="1600"/>
              <a:buFont typeface="Microsoft JhengHei"/>
              <a:buChar char="◆"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提案日期：2025/00/00</a:t>
            </a:r>
            <a:endParaRPr/>
          </a:p>
        </p:txBody>
      </p:sp>
      <p:pic>
        <p:nvPicPr>
          <p:cNvPr id="203" name="Google Shape;203;p2"/>
          <p:cNvPicPr preferRelativeResize="0"/>
          <p:nvPr/>
        </p:nvPicPr>
        <p:blipFill rotWithShape="1">
          <a:blip r:embed="rId3">
            <a:alphaModFix/>
          </a:blip>
          <a:srcRect b="4780" l="0" r="6120" t="0"/>
          <a:stretch/>
        </p:blipFill>
        <p:spPr>
          <a:xfrm>
            <a:off x="7408985" y="-1"/>
            <a:ext cx="4783016" cy="6856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"/>
          <p:cNvSpPr txBox="1"/>
          <p:nvPr>
            <p:ph idx="12" type="sldNum"/>
          </p:nvPr>
        </p:nvSpPr>
        <p:spPr>
          <a:xfrm>
            <a:off x="11809188" y="644476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9" name="Google Shape;209;p3"/>
          <p:cNvSpPr txBox="1"/>
          <p:nvPr>
            <p:ph idx="1" type="body"/>
          </p:nvPr>
        </p:nvSpPr>
        <p:spPr>
          <a:xfrm>
            <a:off x="3007450" y="3074252"/>
            <a:ext cx="4818900" cy="709500"/>
          </a:xfrm>
          <a:prstGeom prst="rect">
            <a:avLst/>
          </a:prstGeom>
        </p:spPr>
        <p:txBody>
          <a:bodyPr anchorCtr="0" anchor="b" bIns="45675" lIns="45675" spcFirstLastPara="1" rIns="45675" wrap="square" tIns="45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400"/>
              <a:buFont typeface="Microsoft JhengHei"/>
              <a:buNone/>
            </a:pPr>
            <a:r>
              <a:rPr lang="zh-TW"/>
              <a:t>內容標題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"/>
          <p:cNvSpPr txBox="1"/>
          <p:nvPr>
            <p:ph idx="12" type="sldNum"/>
          </p:nvPr>
        </p:nvSpPr>
        <p:spPr>
          <a:xfrm>
            <a:off x="11787175" y="644476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/>
          </a:p>
        </p:txBody>
      </p:sp>
      <p:sp>
        <p:nvSpPr>
          <p:cNvPr id="215" name="Google Shape;215;p4"/>
          <p:cNvSpPr txBox="1"/>
          <p:nvPr/>
        </p:nvSpPr>
        <p:spPr>
          <a:xfrm>
            <a:off x="4465439" y="472205"/>
            <a:ext cx="3639409" cy="667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icrosoft JhengHei"/>
              <a:buNone/>
            </a:pPr>
            <a:r>
              <a:rPr b="1" i="0" lang="zh-TW" sz="30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(置入圖片區域)</a:t>
            </a:r>
            <a:endParaRPr b="1" i="0" sz="30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6" name="Google Shape;216;p4"/>
          <p:cNvSpPr txBox="1"/>
          <p:nvPr>
            <p:ph idx="1" type="body"/>
          </p:nvPr>
        </p:nvSpPr>
        <p:spPr>
          <a:xfrm>
            <a:off x="563050" y="2349082"/>
            <a:ext cx="2970000" cy="1441500"/>
          </a:xfrm>
          <a:prstGeom prst="rect">
            <a:avLst/>
          </a:prstGeom>
        </p:spPr>
        <p:txBody>
          <a:bodyPr anchorCtr="0" anchor="b" bIns="45675" lIns="45675" spcFirstLastPara="1" rIns="45675" wrap="square" tIns="456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400"/>
              <a:buFont typeface="Microsoft JhengHei"/>
              <a:buNone/>
            </a:pPr>
            <a:r>
              <a:rPr lang="zh-TW"/>
              <a:t>內容標題</a:t>
            </a:r>
            <a:br>
              <a:rPr lang="zh-TW"/>
            </a:br>
            <a:r>
              <a:rPr lang="zh-TW"/>
              <a:t>內容標題</a:t>
            </a:r>
            <a:endParaRPr/>
          </a:p>
        </p:txBody>
      </p:sp>
      <p:pic>
        <p:nvPicPr>
          <p:cNvPr id="217" name="Google Shape;217;p4"/>
          <p:cNvPicPr preferRelativeResize="0"/>
          <p:nvPr/>
        </p:nvPicPr>
        <p:blipFill rotWithShape="1">
          <a:blip r:embed="rId3">
            <a:alphaModFix/>
          </a:blip>
          <a:srcRect b="6485" l="4820" r="13332" t="6109"/>
          <a:stretch/>
        </p:blipFill>
        <p:spPr>
          <a:xfrm>
            <a:off x="4355869" y="249065"/>
            <a:ext cx="7836131" cy="5920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"/>
          <p:cNvSpPr txBox="1"/>
          <p:nvPr/>
        </p:nvSpPr>
        <p:spPr>
          <a:xfrm>
            <a:off x="4473144" y="1793884"/>
            <a:ext cx="5178855" cy="48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4" name="Google Shape;224;p5"/>
          <p:cNvSpPr txBox="1"/>
          <p:nvPr/>
        </p:nvSpPr>
        <p:spPr>
          <a:xfrm>
            <a:off x="11461531" y="6386332"/>
            <a:ext cx="546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5" name="Google Shape;225;p5"/>
          <p:cNvCxnSpPr/>
          <p:nvPr/>
        </p:nvCxnSpPr>
        <p:spPr>
          <a:xfrm>
            <a:off x="11238807" y="6356696"/>
            <a:ext cx="953193" cy="0"/>
          </a:xfrm>
          <a:prstGeom prst="straightConnector1">
            <a:avLst/>
          </a:prstGeom>
          <a:noFill/>
          <a:ln cap="flat" cmpd="sng" w="12700">
            <a:solidFill>
              <a:srgbClr val="94252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26" name="Google Shape;226;p5"/>
          <p:cNvGrpSpPr/>
          <p:nvPr/>
        </p:nvGrpSpPr>
        <p:grpSpPr>
          <a:xfrm>
            <a:off x="783811" y="980457"/>
            <a:ext cx="112229" cy="438953"/>
            <a:chOff x="783772" y="890147"/>
            <a:chExt cx="142544" cy="509578"/>
          </a:xfrm>
        </p:grpSpPr>
        <p:sp>
          <p:nvSpPr>
            <p:cNvPr id="227" name="Google Shape;227;p5"/>
            <p:cNvSpPr/>
            <p:nvPr/>
          </p:nvSpPr>
          <p:spPr>
            <a:xfrm>
              <a:off x="855044" y="890147"/>
              <a:ext cx="71272" cy="509578"/>
            </a:xfrm>
            <a:prstGeom prst="rect">
              <a:avLst/>
            </a:prstGeom>
            <a:solidFill>
              <a:srgbClr val="AA4C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783772" y="890147"/>
              <a:ext cx="71272" cy="509578"/>
            </a:xfrm>
            <a:prstGeom prst="rect">
              <a:avLst/>
            </a:prstGeom>
            <a:solidFill>
              <a:srgbClr val="942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" name="Google Shape;229;p5"/>
          <p:cNvSpPr txBox="1"/>
          <p:nvPr/>
        </p:nvSpPr>
        <p:spPr>
          <a:xfrm>
            <a:off x="968115" y="1887581"/>
            <a:ext cx="2973965" cy="667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(置入圖片區域)</a:t>
            </a:r>
            <a:endParaRPr b="1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0" name="Google Shape;230;p5"/>
          <p:cNvSpPr txBox="1"/>
          <p:nvPr>
            <p:ph idx="1" type="body"/>
          </p:nvPr>
        </p:nvSpPr>
        <p:spPr>
          <a:xfrm>
            <a:off x="4536964" y="2407743"/>
            <a:ext cx="3568200" cy="2801700"/>
          </a:xfrm>
          <a:prstGeom prst="rect">
            <a:avLst/>
          </a:prstGeom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7D51"/>
              </a:buClr>
              <a:buSzPts val="1800"/>
              <a:buFont typeface="Microsoft JhengHei"/>
              <a:buChar char="◆"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項目一 (微軟正黑體/18pt)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7D51"/>
              </a:buClr>
              <a:buSzPts val="1800"/>
              <a:buFont typeface="Microsoft JhengHei"/>
              <a:buChar char="◆"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項目二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7D51"/>
              </a:buClr>
              <a:buSzPts val="1800"/>
              <a:buFont typeface="Microsoft JhengHei"/>
              <a:buChar char="◆"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項目三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7D51"/>
              </a:buClr>
              <a:buSzPts val="1800"/>
              <a:buFont typeface="Microsoft JhengHei"/>
              <a:buChar char="◆"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項目四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7D51"/>
              </a:buClr>
              <a:buSzPts val="1800"/>
              <a:buFont typeface="Microsoft JhengHei"/>
              <a:buChar char="◆"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項目五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7D51"/>
              </a:buClr>
              <a:buSzPts val="1800"/>
              <a:buFont typeface="Microsoft JhengHei"/>
              <a:buChar char="◆"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項目六</a:t>
            </a:r>
            <a:endParaRPr/>
          </a:p>
        </p:txBody>
      </p:sp>
      <p:sp>
        <p:nvSpPr>
          <p:cNvPr id="231" name="Google Shape;231;p5"/>
          <p:cNvSpPr txBox="1"/>
          <p:nvPr>
            <p:ph idx="2" type="body"/>
          </p:nvPr>
        </p:nvSpPr>
        <p:spPr>
          <a:xfrm>
            <a:off x="4534316" y="1800675"/>
            <a:ext cx="10515600" cy="591900"/>
          </a:xfrm>
          <a:prstGeom prst="rect">
            <a:avLst/>
          </a:prstGeom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/>
              <a:t>副標題(微軟正黑體/24pt)</a:t>
            </a:r>
            <a:endParaRPr/>
          </a:p>
        </p:txBody>
      </p:sp>
      <p:sp>
        <p:nvSpPr>
          <p:cNvPr id="232" name="Google Shape;232;p5"/>
          <p:cNvSpPr txBox="1"/>
          <p:nvPr>
            <p:ph idx="3" type="body"/>
          </p:nvPr>
        </p:nvSpPr>
        <p:spPr>
          <a:xfrm>
            <a:off x="968125" y="866325"/>
            <a:ext cx="7130100" cy="667200"/>
          </a:xfrm>
          <a:prstGeom prst="rect">
            <a:avLst/>
          </a:prstGeom>
        </p:spPr>
        <p:txBody>
          <a:bodyPr anchorCtr="0" anchor="b" bIns="45675" lIns="45675" spcFirstLastPara="1" rIns="45675" wrap="square" tIns="45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內容標題內容標題內容標題</a:t>
            </a:r>
            <a:endParaRPr/>
          </a:p>
        </p:txBody>
      </p:sp>
      <p:pic>
        <p:nvPicPr>
          <p:cNvPr id="233" name="Google Shape;233;p5"/>
          <p:cNvPicPr preferRelativeResize="0"/>
          <p:nvPr/>
        </p:nvPicPr>
        <p:blipFill rotWithShape="1">
          <a:blip r:embed="rId3">
            <a:alphaModFix/>
          </a:blip>
          <a:srcRect b="18673" l="0" r="6120" t="2636"/>
          <a:stretch/>
        </p:blipFill>
        <p:spPr>
          <a:xfrm>
            <a:off x="968115" y="1812632"/>
            <a:ext cx="3369424" cy="3991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"/>
          <p:cNvSpPr txBox="1"/>
          <p:nvPr/>
        </p:nvSpPr>
        <p:spPr>
          <a:xfrm>
            <a:off x="4473146" y="2497855"/>
            <a:ext cx="6988385" cy="3456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內文範例：(微軟正黑體/14pt)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散文是一種文學形式，與之相對的稱為韻文或詩文。散文可分為廣義與狹義的解釋，其中，廣義散文最容易辨識與定義的方式，是「鬆散」的結構。</a:t>
            </a:r>
            <a:endParaRPr/>
          </a:p>
        </p:txBody>
      </p:sp>
      <p:sp>
        <p:nvSpPr>
          <p:cNvPr id="239" name="Google Shape;239;p6"/>
          <p:cNvSpPr txBox="1"/>
          <p:nvPr/>
        </p:nvSpPr>
        <p:spPr>
          <a:xfrm>
            <a:off x="11461531" y="6386332"/>
            <a:ext cx="546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6"/>
          <p:cNvSpPr txBox="1"/>
          <p:nvPr/>
        </p:nvSpPr>
        <p:spPr>
          <a:xfrm>
            <a:off x="4473144" y="1793884"/>
            <a:ext cx="5178855" cy="48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</p:txBody>
      </p:sp>
      <p:sp>
        <p:nvSpPr>
          <p:cNvPr id="241" name="Google Shape;241;p6"/>
          <p:cNvSpPr txBox="1"/>
          <p:nvPr/>
        </p:nvSpPr>
        <p:spPr>
          <a:xfrm>
            <a:off x="968115" y="1887581"/>
            <a:ext cx="2973965" cy="667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(置入圖片區域)</a:t>
            </a:r>
            <a:endParaRPr b="1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242" name="Google Shape;242;p6"/>
          <p:cNvGrpSpPr/>
          <p:nvPr/>
        </p:nvGrpSpPr>
        <p:grpSpPr>
          <a:xfrm>
            <a:off x="783811" y="980457"/>
            <a:ext cx="112229" cy="438953"/>
            <a:chOff x="783772" y="890147"/>
            <a:chExt cx="142544" cy="509578"/>
          </a:xfrm>
        </p:grpSpPr>
        <p:sp>
          <p:nvSpPr>
            <p:cNvPr id="243" name="Google Shape;243;p6"/>
            <p:cNvSpPr/>
            <p:nvPr/>
          </p:nvSpPr>
          <p:spPr>
            <a:xfrm>
              <a:off x="855044" y="890147"/>
              <a:ext cx="71272" cy="509578"/>
            </a:xfrm>
            <a:prstGeom prst="rect">
              <a:avLst/>
            </a:prstGeom>
            <a:solidFill>
              <a:srgbClr val="AA4C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783772" y="890147"/>
              <a:ext cx="71272" cy="509578"/>
            </a:xfrm>
            <a:prstGeom prst="rect">
              <a:avLst/>
            </a:prstGeom>
            <a:solidFill>
              <a:srgbClr val="942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6"/>
          <p:cNvSpPr txBox="1"/>
          <p:nvPr>
            <p:ph idx="1" type="body"/>
          </p:nvPr>
        </p:nvSpPr>
        <p:spPr>
          <a:xfrm>
            <a:off x="4513390" y="1746776"/>
            <a:ext cx="10515600" cy="591900"/>
          </a:xfrm>
          <a:prstGeom prst="rect">
            <a:avLst/>
          </a:prstGeom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/>
              <a:t>副標題(微軟正黑體/24pt)</a:t>
            </a:r>
            <a:endParaRPr/>
          </a:p>
        </p:txBody>
      </p:sp>
      <p:sp>
        <p:nvSpPr>
          <p:cNvPr id="246" name="Google Shape;246;p6"/>
          <p:cNvSpPr txBox="1"/>
          <p:nvPr>
            <p:ph idx="3" type="body"/>
          </p:nvPr>
        </p:nvSpPr>
        <p:spPr>
          <a:xfrm>
            <a:off x="4536984" y="2407750"/>
            <a:ext cx="6558300" cy="2801700"/>
          </a:xfrm>
          <a:prstGeom prst="rect">
            <a:avLst/>
          </a:prstGeom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內文範例：(微軟正黑體/14pt)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散文是一種文學形式，與之相對的稱為韻文或詩文。散文可分為廣義與狹義的解釋，其中，廣義散文最容易辨識與定義的方式，是「鬆散」的結構。</a:t>
            </a:r>
            <a:endParaRPr/>
          </a:p>
        </p:txBody>
      </p:sp>
      <p:sp>
        <p:nvSpPr>
          <p:cNvPr id="247" name="Google Shape;247;p6"/>
          <p:cNvSpPr txBox="1"/>
          <p:nvPr>
            <p:ph idx="4" type="body"/>
          </p:nvPr>
        </p:nvSpPr>
        <p:spPr>
          <a:xfrm>
            <a:off x="974950" y="904000"/>
            <a:ext cx="7031400" cy="591900"/>
          </a:xfrm>
          <a:prstGeom prst="rect">
            <a:avLst/>
          </a:prstGeom>
        </p:spPr>
        <p:txBody>
          <a:bodyPr anchorCtr="0" anchor="b" bIns="45675" lIns="45675" spcFirstLastPara="1" rIns="45675" wrap="square" tIns="4567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000"/>
              <a:buFont typeface="Microsoft JhengHei"/>
              <a:buNone/>
            </a:pPr>
            <a:r>
              <a:rPr lang="zh-TW"/>
              <a:t>內容標題內容標題內容標題</a:t>
            </a:r>
            <a:endParaRPr/>
          </a:p>
        </p:txBody>
      </p:sp>
      <p:pic>
        <p:nvPicPr>
          <p:cNvPr id="248" name="Google Shape;248;p6"/>
          <p:cNvPicPr preferRelativeResize="0"/>
          <p:nvPr/>
        </p:nvPicPr>
        <p:blipFill rotWithShape="1">
          <a:blip r:embed="rId3">
            <a:alphaModFix/>
          </a:blip>
          <a:srcRect b="18673" l="0" r="6120" t="2636"/>
          <a:stretch/>
        </p:blipFill>
        <p:spPr>
          <a:xfrm>
            <a:off x="968115" y="1812632"/>
            <a:ext cx="3369424" cy="3991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"/>
          <p:cNvSpPr txBox="1"/>
          <p:nvPr/>
        </p:nvSpPr>
        <p:spPr>
          <a:xfrm>
            <a:off x="968118" y="1801744"/>
            <a:ext cx="3817316" cy="480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4" name="Google Shape;254;p7"/>
          <p:cNvSpPr txBox="1"/>
          <p:nvPr/>
        </p:nvSpPr>
        <p:spPr>
          <a:xfrm>
            <a:off x="968114" y="2499684"/>
            <a:ext cx="8334633" cy="3381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內文範例：(微軟正黑體/14pt)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散文是一種文學形式，與之相對的稱為韻文或詩文。散文可分為廣義與狹義的解釋，其中，廣義散文最容易辨識與定義的方式，是「鬆散」的結構。</a:t>
            </a:r>
            <a:endParaRPr/>
          </a:p>
        </p:txBody>
      </p:sp>
      <p:sp>
        <p:nvSpPr>
          <p:cNvPr id="255" name="Google Shape;255;p7"/>
          <p:cNvSpPr txBox="1"/>
          <p:nvPr/>
        </p:nvSpPr>
        <p:spPr>
          <a:xfrm>
            <a:off x="11461531" y="6386332"/>
            <a:ext cx="546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6" name="Google Shape;256;p7"/>
          <p:cNvGrpSpPr/>
          <p:nvPr/>
        </p:nvGrpSpPr>
        <p:grpSpPr>
          <a:xfrm>
            <a:off x="783811" y="980457"/>
            <a:ext cx="112229" cy="438953"/>
            <a:chOff x="783772" y="890147"/>
            <a:chExt cx="142544" cy="509578"/>
          </a:xfrm>
        </p:grpSpPr>
        <p:sp>
          <p:nvSpPr>
            <p:cNvPr id="257" name="Google Shape;257;p7"/>
            <p:cNvSpPr/>
            <p:nvPr/>
          </p:nvSpPr>
          <p:spPr>
            <a:xfrm>
              <a:off x="855044" y="890147"/>
              <a:ext cx="71272" cy="509578"/>
            </a:xfrm>
            <a:prstGeom prst="rect">
              <a:avLst/>
            </a:prstGeom>
            <a:solidFill>
              <a:srgbClr val="AA4C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783772" y="890147"/>
              <a:ext cx="71272" cy="509578"/>
            </a:xfrm>
            <a:prstGeom prst="rect">
              <a:avLst/>
            </a:prstGeom>
            <a:solidFill>
              <a:srgbClr val="942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7"/>
          <p:cNvSpPr txBox="1"/>
          <p:nvPr>
            <p:ph idx="1" type="body"/>
          </p:nvPr>
        </p:nvSpPr>
        <p:spPr>
          <a:xfrm>
            <a:off x="971000" y="872925"/>
            <a:ext cx="7863600" cy="654000"/>
          </a:xfrm>
          <a:prstGeom prst="rect">
            <a:avLst/>
          </a:prstGeom>
        </p:spPr>
        <p:txBody>
          <a:bodyPr anchorCtr="0" anchor="b" bIns="45675" lIns="45675" spcFirstLastPara="1" rIns="45675" wrap="square" tIns="45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4252E"/>
              </a:buClr>
              <a:buSzPts val="4000"/>
              <a:buFont typeface="Microsoft JhengHei"/>
              <a:buNone/>
            </a:pPr>
            <a:r>
              <a:rPr lang="zh-TW"/>
              <a:t>內容標題內容標題內容標題</a:t>
            </a:r>
            <a:endParaRPr/>
          </a:p>
        </p:txBody>
      </p:sp>
      <p:sp>
        <p:nvSpPr>
          <p:cNvPr id="260" name="Google Shape;260;p7"/>
          <p:cNvSpPr txBox="1"/>
          <p:nvPr>
            <p:ph idx="2" type="body"/>
          </p:nvPr>
        </p:nvSpPr>
        <p:spPr>
          <a:xfrm>
            <a:off x="970992" y="1746776"/>
            <a:ext cx="10515600" cy="591900"/>
          </a:xfrm>
          <a:prstGeom prst="rect">
            <a:avLst/>
          </a:prstGeom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/>
              <a:t>副標題(微軟正黑體/24pt)</a:t>
            </a:r>
            <a:endParaRPr/>
          </a:p>
        </p:txBody>
      </p:sp>
      <p:sp>
        <p:nvSpPr>
          <p:cNvPr id="261" name="Google Shape;261;p7"/>
          <p:cNvSpPr txBox="1"/>
          <p:nvPr>
            <p:ph idx="3" type="body"/>
          </p:nvPr>
        </p:nvSpPr>
        <p:spPr>
          <a:xfrm>
            <a:off x="1035757" y="2354907"/>
            <a:ext cx="9888000" cy="2801700"/>
          </a:xfrm>
          <a:prstGeom prst="rect">
            <a:avLst/>
          </a:prstGeom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內文範例：(微軟正黑體/14pt)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散文是一種文學形式，與之相對的稱為韻文或詩文。散文可分為廣義與狹義的解釋，其中，廣義散文最容易辨識與定義的方式，是「鬆散」的結構。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"/>
          <p:cNvSpPr txBox="1"/>
          <p:nvPr/>
        </p:nvSpPr>
        <p:spPr>
          <a:xfrm>
            <a:off x="4784834" y="5570289"/>
            <a:ext cx="3817316" cy="231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zh-TW" sz="9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圖片標註(微軟正黑體/9pt)</a:t>
            </a:r>
            <a:endParaRPr b="0" i="0" sz="9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7" name="Google Shape;267;p8"/>
          <p:cNvSpPr txBox="1"/>
          <p:nvPr/>
        </p:nvSpPr>
        <p:spPr>
          <a:xfrm>
            <a:off x="968117" y="1801744"/>
            <a:ext cx="3615385" cy="437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副標題(微軟正黑體/18pt)</a:t>
            </a:r>
            <a:endParaRPr/>
          </a:p>
        </p:txBody>
      </p:sp>
      <p:sp>
        <p:nvSpPr>
          <p:cNvPr id="268" name="Google Shape;268;p8"/>
          <p:cNvSpPr txBox="1"/>
          <p:nvPr/>
        </p:nvSpPr>
        <p:spPr>
          <a:xfrm>
            <a:off x="4873787" y="1890148"/>
            <a:ext cx="3639409" cy="667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icrosoft JhengHei"/>
              <a:buNone/>
            </a:pPr>
            <a:r>
              <a:rPr b="1" i="0" lang="zh-TW" sz="30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(置入圖片區域)</a:t>
            </a:r>
            <a:endParaRPr b="1" i="0" sz="30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9" name="Google Shape;269;p8"/>
          <p:cNvSpPr txBox="1"/>
          <p:nvPr/>
        </p:nvSpPr>
        <p:spPr>
          <a:xfrm>
            <a:off x="968117" y="2457337"/>
            <a:ext cx="3615385" cy="3121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內文範例：(微軟正黑體/14pt)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散文是一種文學形式，與之相對的稱為韻文或詩文。散文可分為廣義與狹義的解釋，其中，廣義散文最容易辨識與定義的方式，是「鬆散」的結構。</a:t>
            </a:r>
            <a:endParaRPr/>
          </a:p>
        </p:txBody>
      </p:sp>
      <p:sp>
        <p:nvSpPr>
          <p:cNvPr id="270" name="Google Shape;270;p8"/>
          <p:cNvSpPr txBox="1"/>
          <p:nvPr/>
        </p:nvSpPr>
        <p:spPr>
          <a:xfrm>
            <a:off x="11461531" y="6386332"/>
            <a:ext cx="546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271;p8"/>
          <p:cNvGrpSpPr/>
          <p:nvPr/>
        </p:nvGrpSpPr>
        <p:grpSpPr>
          <a:xfrm>
            <a:off x="783811" y="980457"/>
            <a:ext cx="112229" cy="438953"/>
            <a:chOff x="783772" y="890147"/>
            <a:chExt cx="142544" cy="509578"/>
          </a:xfrm>
        </p:grpSpPr>
        <p:sp>
          <p:nvSpPr>
            <p:cNvPr id="272" name="Google Shape;272;p8"/>
            <p:cNvSpPr/>
            <p:nvPr/>
          </p:nvSpPr>
          <p:spPr>
            <a:xfrm>
              <a:off x="855044" y="890147"/>
              <a:ext cx="71272" cy="509578"/>
            </a:xfrm>
            <a:prstGeom prst="rect">
              <a:avLst/>
            </a:prstGeom>
            <a:solidFill>
              <a:srgbClr val="AA4C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783772" y="890147"/>
              <a:ext cx="71272" cy="509578"/>
            </a:xfrm>
            <a:prstGeom prst="rect">
              <a:avLst/>
            </a:prstGeom>
            <a:solidFill>
              <a:srgbClr val="942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8"/>
          <p:cNvSpPr txBox="1"/>
          <p:nvPr>
            <p:ph idx="1" type="body"/>
          </p:nvPr>
        </p:nvSpPr>
        <p:spPr>
          <a:xfrm>
            <a:off x="971008" y="1703824"/>
            <a:ext cx="3979500" cy="667200"/>
          </a:xfrm>
          <a:prstGeom prst="rect">
            <a:avLst/>
          </a:prstGeom>
        </p:spPr>
        <p:txBody>
          <a:bodyPr anchorCtr="0" anchor="ctr" bIns="45675" lIns="45675" spcFirstLastPara="1" rIns="45675" wrap="square" tIns="45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副標題(微軟正黑體/24pt)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8"/>
          <p:cNvSpPr txBox="1"/>
          <p:nvPr>
            <p:ph idx="2" type="body"/>
          </p:nvPr>
        </p:nvSpPr>
        <p:spPr>
          <a:xfrm>
            <a:off x="958863" y="2365139"/>
            <a:ext cx="3269100" cy="3371700"/>
          </a:xfrm>
          <a:prstGeom prst="rect">
            <a:avLst/>
          </a:prstGeom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內文範例：(微軟正黑體/14pt)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 sz="4000">
              <a:solidFill>
                <a:srgbClr val="94252E"/>
              </a:solidFill>
            </a:endParaRPr>
          </a:p>
        </p:txBody>
      </p:sp>
      <p:sp>
        <p:nvSpPr>
          <p:cNvPr id="276" name="Google Shape;276;p8"/>
          <p:cNvSpPr txBox="1"/>
          <p:nvPr>
            <p:ph idx="3" type="body"/>
          </p:nvPr>
        </p:nvSpPr>
        <p:spPr>
          <a:xfrm>
            <a:off x="971000" y="812925"/>
            <a:ext cx="7538400" cy="729300"/>
          </a:xfrm>
          <a:prstGeom prst="rect">
            <a:avLst/>
          </a:prstGeom>
        </p:spPr>
        <p:txBody>
          <a:bodyPr anchorCtr="0" anchor="b" bIns="45675" lIns="45675" spcFirstLastPara="1" rIns="45675" wrap="square" tIns="45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內容標題內容標題內容標題</a:t>
            </a:r>
            <a:endParaRPr/>
          </a:p>
        </p:txBody>
      </p:sp>
      <p:pic>
        <p:nvPicPr>
          <p:cNvPr id="277" name="Google Shape;277;p8"/>
          <p:cNvPicPr preferRelativeResize="0"/>
          <p:nvPr/>
        </p:nvPicPr>
        <p:blipFill rotWithShape="1">
          <a:blip r:embed="rId3">
            <a:alphaModFix/>
          </a:blip>
          <a:srcRect b="19407" l="3146" r="2921" t="5921"/>
          <a:stretch/>
        </p:blipFill>
        <p:spPr>
          <a:xfrm>
            <a:off x="4873784" y="1801745"/>
            <a:ext cx="6676697" cy="3754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"/>
          <p:cNvSpPr txBox="1"/>
          <p:nvPr/>
        </p:nvSpPr>
        <p:spPr>
          <a:xfrm>
            <a:off x="968118" y="854743"/>
            <a:ext cx="3817316" cy="480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副標題(微軟正黑體/24pt)</a:t>
            </a:r>
            <a:endParaRPr/>
          </a:p>
        </p:txBody>
      </p:sp>
      <p:sp>
        <p:nvSpPr>
          <p:cNvPr id="283" name="Google Shape;283;p9"/>
          <p:cNvSpPr txBox="1"/>
          <p:nvPr/>
        </p:nvSpPr>
        <p:spPr>
          <a:xfrm>
            <a:off x="968118" y="1541797"/>
            <a:ext cx="8334633" cy="4327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內文範例：(微軟正黑體/14pt)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4" name="Google Shape;284;p9"/>
          <p:cNvSpPr txBox="1"/>
          <p:nvPr/>
        </p:nvSpPr>
        <p:spPr>
          <a:xfrm>
            <a:off x="11461531" y="6386332"/>
            <a:ext cx="546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9"/>
          <p:cNvSpPr txBox="1"/>
          <p:nvPr>
            <p:ph idx="1" type="body"/>
          </p:nvPr>
        </p:nvSpPr>
        <p:spPr>
          <a:xfrm>
            <a:off x="1043770" y="1663012"/>
            <a:ext cx="10104600" cy="3635400"/>
          </a:xfrm>
          <a:prstGeom prst="rect">
            <a:avLst/>
          </a:prstGeom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內文範例：(微軟正黑體/14pt)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散文是一種文學形式，與之相對的稱為韻文或詩文。散文可分為廣義與狹義的解釋，其中，廣義散文最容易辨識與定義的方式，是「鬆散」的結構。</a:t>
            </a:r>
            <a:endParaRPr/>
          </a:p>
        </p:txBody>
      </p:sp>
      <p:sp>
        <p:nvSpPr>
          <p:cNvPr id="286" name="Google Shape;286;p9"/>
          <p:cNvSpPr txBox="1"/>
          <p:nvPr>
            <p:ph idx="2" type="body"/>
          </p:nvPr>
        </p:nvSpPr>
        <p:spPr>
          <a:xfrm>
            <a:off x="971011" y="926477"/>
            <a:ext cx="4601700" cy="736500"/>
          </a:xfrm>
          <a:prstGeom prst="rect">
            <a:avLst/>
          </a:prstGeom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副標題(微軟正黑體/24pt)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94校慶">
  <a:themeElements>
    <a:clrScheme name="Office Them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2024-06-24T01:42:33Z</dcterms:created>
  <dc:creator>XIN YI LIM</dc:creator>
</cp:coreProperties>
</file>