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gJTpnedXUT3sdzU5EfTtqvzAIQ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封面" showMasterSp="0" type="title">
  <p:cSld name="TITLE">
    <p:spTree>
      <p:nvGrpSpPr>
        <p:cNvPr id="15" name="Shape 15"/>
        <p:cNvGrpSpPr/>
        <p:nvPr/>
      </p:nvGrpSpPr>
      <p:grpSpPr>
        <a:xfrm>
          <a:off x="0" y="0"/>
          <a:ext cx="0" cy="0"/>
          <a:chOff x="0" y="0"/>
          <a:chExt cx="0" cy="0"/>
        </a:xfrm>
      </p:grpSpPr>
      <p:pic>
        <p:nvPicPr>
          <p:cNvPr descr="94é±å¹´Logoä½¿ç¨èªªææ¸ - Final-25.pngGoogle Shape;88;p1" id="16" name="Google Shape;16;g376d31a24b8_0_6"/>
          <p:cNvPicPr preferRelativeResize="0"/>
          <p:nvPr/>
        </p:nvPicPr>
        <p:blipFill rotWithShape="1">
          <a:blip r:embed="rId2">
            <a:alphaModFix/>
          </a:blip>
          <a:srcRect b="0" l="0" r="0" t="0"/>
          <a:stretch/>
        </p:blipFill>
        <p:spPr>
          <a:xfrm>
            <a:off x="6646325" y="2700500"/>
            <a:ext cx="4907550" cy="1618026"/>
          </a:xfrm>
          <a:prstGeom prst="rect">
            <a:avLst/>
          </a:prstGeom>
          <a:noFill/>
          <a:ln>
            <a:noFill/>
          </a:ln>
        </p:spPr>
      </p:pic>
      <p:sp>
        <p:nvSpPr>
          <p:cNvPr id="17" name="Google Shape;17;g376d31a24b8_0_6"/>
          <p:cNvSpPr txBox="1"/>
          <p:nvPr>
            <p:ph idx="1" type="body"/>
          </p:nvPr>
        </p:nvSpPr>
        <p:spPr>
          <a:xfrm>
            <a:off x="739788" y="1777094"/>
            <a:ext cx="5128800" cy="1869000"/>
          </a:xfrm>
          <a:prstGeom prst="rect">
            <a:avLst/>
          </a:prstGeom>
          <a:noFill/>
          <a:ln>
            <a:noFill/>
          </a:ln>
        </p:spPr>
        <p:txBody>
          <a:bodyPr anchorCtr="0" anchor="b" bIns="45675" lIns="45675" spcFirstLastPara="1" rIns="45675" wrap="square" tIns="45675">
            <a:normAutofit/>
          </a:bodyPr>
          <a:lstStyle>
            <a:lvl1pPr indent="-228600" lvl="0" marL="457200" algn="l">
              <a:lnSpc>
                <a:spcPct val="90000"/>
              </a:lnSpc>
              <a:spcBef>
                <a:spcPts val="0"/>
              </a:spcBef>
              <a:spcAft>
                <a:spcPts val="0"/>
              </a:spcAft>
              <a:buClr>
                <a:srgbClr val="FFFFFF"/>
              </a:buClr>
              <a:buSzPts val="4800"/>
              <a:buFont typeface="Times New Roman"/>
              <a:buNone/>
              <a:defRPr b="1" sz="4800">
                <a:solidFill>
                  <a:srgbClr val="FFFFFF"/>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8" name="Google Shape;18;g376d31a24b8_0_6"/>
          <p:cNvSpPr txBox="1"/>
          <p:nvPr>
            <p:ph idx="2" type="body"/>
          </p:nvPr>
        </p:nvSpPr>
        <p:spPr>
          <a:xfrm>
            <a:off x="739787" y="3850249"/>
            <a:ext cx="3250200" cy="618300"/>
          </a:xfrm>
          <a:prstGeom prst="rect">
            <a:avLst/>
          </a:prstGeom>
          <a:noFill/>
          <a:ln>
            <a:noFill/>
          </a:ln>
        </p:spPr>
        <p:txBody>
          <a:bodyPr anchorCtr="0" anchor="ctr"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9" name="Google Shape;19;g376d31a24b8_0_6"/>
          <p:cNvCxnSpPr/>
          <p:nvPr/>
        </p:nvCxnSpPr>
        <p:spPr>
          <a:xfrm>
            <a:off x="694063" y="3774990"/>
            <a:ext cx="4989600" cy="0"/>
          </a:xfrm>
          <a:prstGeom prst="straightConnector1">
            <a:avLst/>
          </a:prstGeom>
          <a:noFill/>
          <a:ln cap="flat" cmpd="sng" w="12700">
            <a:solidFill>
              <a:srgbClr val="FFFFFF"/>
            </a:solidFill>
            <a:prstDash val="solid"/>
            <a:miter lim="8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容項目" showMasterSp="0" type="vertTx">
  <p:cSld name="VERTICAL_TEXT">
    <p:bg>
      <p:bgPr>
        <a:solidFill>
          <a:srgbClr val="FFFFFF"/>
        </a:solidFill>
      </p:bgPr>
    </p:bg>
    <p:spTree>
      <p:nvGrpSpPr>
        <p:cNvPr id="97" name="Shape 97"/>
        <p:cNvGrpSpPr/>
        <p:nvPr/>
      </p:nvGrpSpPr>
      <p:grpSpPr>
        <a:xfrm>
          <a:off x="0" y="0"/>
          <a:ext cx="0" cy="0"/>
          <a:chOff x="0" y="0"/>
          <a:chExt cx="0" cy="0"/>
        </a:xfrm>
      </p:grpSpPr>
      <p:sp>
        <p:nvSpPr>
          <p:cNvPr id="98" name="Google Shape;98;g376d31a24b8_0_88"/>
          <p:cNvSpPr txBox="1"/>
          <p:nvPr>
            <p:ph idx="1" type="body"/>
          </p:nvPr>
        </p:nvSpPr>
        <p:spPr>
          <a:xfrm>
            <a:off x="1013843" y="854742"/>
            <a:ext cx="37260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99" name="Google Shape;99;g376d31a24b8_0_88"/>
          <p:cNvSpPr txBox="1"/>
          <p:nvPr>
            <p:ph idx="2" type="body"/>
          </p:nvPr>
        </p:nvSpPr>
        <p:spPr>
          <a:xfrm>
            <a:off x="1013843" y="1552682"/>
            <a:ext cx="8243100" cy="24708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00" name="Google Shape;100;g376d31a24b8_0_88"/>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101" name="Google Shape;101;g376d31a24b8_0_88"/>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102" name="Google Shape;102;g376d31a24b8_0_88"/>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17;p10" id="103" name="Google Shape;103;g376d31a24b8_0_88"/>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04" name="Google Shape;104;g376d31a24b8_0_88"/>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文+照片" showMasterSp="0" type="vertTitleAndTx">
  <p:cSld name="VERTICAL_TITLE_AND_VERTICAL_TEXT">
    <p:bg>
      <p:bgPr>
        <a:solidFill>
          <a:srgbClr val="FFFFFF"/>
        </a:solidFill>
      </p:bgPr>
    </p:bg>
    <p:spTree>
      <p:nvGrpSpPr>
        <p:cNvPr id="105" name="Shape 105"/>
        <p:cNvGrpSpPr/>
        <p:nvPr/>
      </p:nvGrpSpPr>
      <p:grpSpPr>
        <a:xfrm>
          <a:off x="0" y="0"/>
          <a:ext cx="0" cy="0"/>
          <a:chOff x="0" y="0"/>
          <a:chExt cx="0" cy="0"/>
        </a:xfrm>
      </p:grpSpPr>
      <p:sp>
        <p:nvSpPr>
          <p:cNvPr id="106" name="Google Shape;106;g376d31a24b8_0_96"/>
          <p:cNvSpPr txBox="1"/>
          <p:nvPr>
            <p:ph idx="1" type="body"/>
          </p:nvPr>
        </p:nvSpPr>
        <p:spPr>
          <a:xfrm>
            <a:off x="1013841" y="854742"/>
            <a:ext cx="35238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07" name="Google Shape;107;g376d31a24b8_0_96"/>
          <p:cNvSpPr txBox="1"/>
          <p:nvPr>
            <p:ph idx="2" type="body"/>
          </p:nvPr>
        </p:nvSpPr>
        <p:spPr>
          <a:xfrm>
            <a:off x="1013841" y="1552682"/>
            <a:ext cx="3523800" cy="29049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08" name="Google Shape;108;g376d31a24b8_0_96"/>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109" name="Google Shape;109;g376d31a24b8_0_96"/>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110" name="Google Shape;110;g376d31a24b8_0_96"/>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32;p11" id="111" name="Google Shape;111;g376d31a24b8_0_96"/>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12" name="Google Shape;112;g376d31a24b8_0_96"/>
          <p:cNvSpPr/>
          <p:nvPr>
            <p:ph idx="3" type="pic"/>
          </p:nvPr>
        </p:nvSpPr>
        <p:spPr>
          <a:xfrm>
            <a:off x="4834467" y="439230"/>
            <a:ext cx="6620100" cy="5193000"/>
          </a:xfrm>
          <a:prstGeom prst="rect">
            <a:avLst/>
          </a:prstGeom>
          <a:noFill/>
          <a:ln>
            <a:noFill/>
          </a:ln>
        </p:spPr>
      </p:sp>
      <p:sp>
        <p:nvSpPr>
          <p:cNvPr id="113" name="Google Shape;113;g376d31a24b8_0_96"/>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
        <p:nvSpPr>
          <p:cNvPr id="114" name="Google Shape;114;g376d31a24b8_0_96"/>
          <p:cNvSpPr txBox="1"/>
          <p:nvPr>
            <p:ph idx="4" type="body"/>
          </p:nvPr>
        </p:nvSpPr>
        <p:spPr>
          <a:xfrm>
            <a:off x="4873368" y="5637541"/>
            <a:ext cx="3726000" cy="2148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900"/>
              <a:buFont typeface="Arial"/>
              <a:buNone/>
              <a:defRPr sz="9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容項目+照片" showMasterSp="0">
  <p:cSld name="VERTICAL_TITLE_AND_VERTICAL_TEXT 副本">
    <p:bg>
      <p:bgPr>
        <a:solidFill>
          <a:srgbClr val="FFFFFF"/>
        </a:solidFill>
      </p:bgPr>
    </p:bg>
    <p:spTree>
      <p:nvGrpSpPr>
        <p:cNvPr id="115" name="Shape 115"/>
        <p:cNvGrpSpPr/>
        <p:nvPr/>
      </p:nvGrpSpPr>
      <p:grpSpPr>
        <a:xfrm>
          <a:off x="0" y="0"/>
          <a:ext cx="0" cy="0"/>
          <a:chOff x="0" y="0"/>
          <a:chExt cx="0" cy="0"/>
        </a:xfrm>
      </p:grpSpPr>
      <p:sp>
        <p:nvSpPr>
          <p:cNvPr id="116" name="Google Shape;116;g376d31a24b8_0_106"/>
          <p:cNvSpPr txBox="1"/>
          <p:nvPr>
            <p:ph idx="1" type="body"/>
          </p:nvPr>
        </p:nvSpPr>
        <p:spPr>
          <a:xfrm>
            <a:off x="4873368" y="5637541"/>
            <a:ext cx="3726000" cy="2148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900"/>
              <a:buFont typeface="Arial"/>
              <a:buNone/>
              <a:defRPr sz="9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17" name="Google Shape;117;g376d31a24b8_0_106"/>
          <p:cNvSpPr txBox="1"/>
          <p:nvPr>
            <p:ph idx="2" type="body"/>
          </p:nvPr>
        </p:nvSpPr>
        <p:spPr>
          <a:xfrm>
            <a:off x="1013542" y="854742"/>
            <a:ext cx="35244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18" name="Google Shape;118;g376d31a24b8_0_106"/>
          <p:cNvSpPr txBox="1"/>
          <p:nvPr>
            <p:ph idx="3" type="body"/>
          </p:nvPr>
        </p:nvSpPr>
        <p:spPr>
          <a:xfrm>
            <a:off x="1013541" y="1552682"/>
            <a:ext cx="3524400" cy="24708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19" name="Google Shape;119;g376d31a24b8_0_106"/>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120" name="Google Shape;120;g376d31a24b8_0_106"/>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121" name="Google Shape;121;g376d31a24b8_0_106"/>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48;p12" id="122" name="Google Shape;122;g376d31a24b8_0_106"/>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23" name="Google Shape;123;g376d31a24b8_0_106"/>
          <p:cNvSpPr/>
          <p:nvPr>
            <p:ph idx="4" type="pic"/>
          </p:nvPr>
        </p:nvSpPr>
        <p:spPr>
          <a:xfrm>
            <a:off x="4834467" y="439230"/>
            <a:ext cx="6620100" cy="5193000"/>
          </a:xfrm>
          <a:prstGeom prst="rect">
            <a:avLst/>
          </a:prstGeom>
          <a:noFill/>
          <a:ln>
            <a:noFill/>
          </a:ln>
        </p:spPr>
      </p:sp>
      <p:sp>
        <p:nvSpPr>
          <p:cNvPr id="124" name="Google Shape;124;g376d31a24b8_0_106"/>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文2" showMasterSp="0">
  <p:cSld name="VERTICAL_TITLE_AND_VERTICAL_TEXT 副本 2">
    <p:bg>
      <p:bgPr>
        <a:solidFill>
          <a:srgbClr val="FFFFFF"/>
        </a:solidFill>
      </p:bgPr>
    </p:bg>
    <p:spTree>
      <p:nvGrpSpPr>
        <p:cNvPr id="125" name="Shape 125"/>
        <p:cNvGrpSpPr/>
        <p:nvPr/>
      </p:nvGrpSpPr>
      <p:grpSpPr>
        <a:xfrm>
          <a:off x="0" y="0"/>
          <a:ext cx="0" cy="0"/>
          <a:chOff x="0" y="0"/>
          <a:chExt cx="0" cy="0"/>
        </a:xfrm>
      </p:grpSpPr>
      <p:sp>
        <p:nvSpPr>
          <p:cNvPr id="126" name="Google Shape;126;g376d31a24b8_0_116"/>
          <p:cNvSpPr txBox="1"/>
          <p:nvPr>
            <p:ph idx="1" type="body"/>
          </p:nvPr>
        </p:nvSpPr>
        <p:spPr>
          <a:xfrm>
            <a:off x="1013841" y="854742"/>
            <a:ext cx="37260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27" name="Google Shape;127;g376d31a24b8_0_116"/>
          <p:cNvSpPr txBox="1"/>
          <p:nvPr>
            <p:ph idx="2" type="body"/>
          </p:nvPr>
        </p:nvSpPr>
        <p:spPr>
          <a:xfrm>
            <a:off x="6392331" y="1552682"/>
            <a:ext cx="5023500" cy="33114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28" name="Google Shape;128;g376d31a24b8_0_116"/>
          <p:cNvSpPr txBox="1"/>
          <p:nvPr>
            <p:ph idx="3" type="body"/>
          </p:nvPr>
        </p:nvSpPr>
        <p:spPr>
          <a:xfrm>
            <a:off x="1013839" y="1552682"/>
            <a:ext cx="5036400" cy="33114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29" name="Google Shape;129;g376d31a24b8_0_116"/>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130" name="Google Shape;130;g376d31a24b8_0_116"/>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131" name="Google Shape;131;g376d31a24b8_0_116"/>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61;p13" id="132" name="Google Shape;132;g376d31a24b8_0_116"/>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33" name="Google Shape;133;g376d31a24b8_0_116"/>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容項目+內文" showMasterSp="0">
  <p:cSld name="VERTICAL_TITLE_AND_VERTICAL_TEXT 副本 3">
    <p:bg>
      <p:bgPr>
        <a:solidFill>
          <a:srgbClr val="FFFFFF"/>
        </a:solidFill>
      </p:bgPr>
    </p:bg>
    <p:spTree>
      <p:nvGrpSpPr>
        <p:cNvPr id="134" name="Shape 134"/>
        <p:cNvGrpSpPr/>
        <p:nvPr/>
      </p:nvGrpSpPr>
      <p:grpSpPr>
        <a:xfrm>
          <a:off x="0" y="0"/>
          <a:ext cx="0" cy="0"/>
          <a:chOff x="0" y="0"/>
          <a:chExt cx="0" cy="0"/>
        </a:xfrm>
      </p:grpSpPr>
      <p:sp>
        <p:nvSpPr>
          <p:cNvPr id="135" name="Google Shape;135;g376d31a24b8_0_125"/>
          <p:cNvSpPr txBox="1"/>
          <p:nvPr>
            <p:ph idx="1" type="body"/>
          </p:nvPr>
        </p:nvSpPr>
        <p:spPr>
          <a:xfrm>
            <a:off x="1013841" y="854742"/>
            <a:ext cx="37260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36" name="Google Shape;136;g376d31a24b8_0_125"/>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137" name="Google Shape;137;g376d31a24b8_0_125"/>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sp>
        <p:nvSpPr>
          <p:cNvPr id="138" name="Google Shape;138;g376d31a24b8_0_125"/>
          <p:cNvSpPr txBox="1"/>
          <p:nvPr>
            <p:ph idx="2" type="body"/>
          </p:nvPr>
        </p:nvSpPr>
        <p:spPr>
          <a:xfrm>
            <a:off x="1013541" y="1552682"/>
            <a:ext cx="3524400" cy="24708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139" name="Google Shape;139;g376d31a24b8_0_125"/>
          <p:cNvSpPr txBox="1"/>
          <p:nvPr>
            <p:ph idx="3" type="body"/>
          </p:nvPr>
        </p:nvSpPr>
        <p:spPr>
          <a:xfrm>
            <a:off x="6392331" y="1552682"/>
            <a:ext cx="5023500" cy="33114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140" name="Google Shape;140;g376d31a24b8_0_125"/>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74;p14" id="141" name="Google Shape;141;g376d31a24b8_0_125"/>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42" name="Google Shape;142;g376d31a24b8_0_125"/>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副本 4" showMasterSp="0">
  <p:cSld name="VERTICAL_TITLE_AND_VERTICAL_TEXT 副本 4">
    <p:spTree>
      <p:nvGrpSpPr>
        <p:cNvPr id="143" name="Shape 143"/>
        <p:cNvGrpSpPr/>
        <p:nvPr/>
      </p:nvGrpSpPr>
      <p:grpSpPr>
        <a:xfrm>
          <a:off x="0" y="0"/>
          <a:ext cx="0" cy="0"/>
          <a:chOff x="0" y="0"/>
          <a:chExt cx="0" cy="0"/>
        </a:xfrm>
      </p:grpSpPr>
      <p:pic>
        <p:nvPicPr>
          <p:cNvPr descr="94é±å¹´Logoä½¿ç¨èªªææ¸ - Final-25.pngGoogle Shape;280;p15" id="144" name="Google Shape;144;g376d31a24b8_0_134"/>
          <p:cNvPicPr preferRelativeResize="0"/>
          <p:nvPr/>
        </p:nvPicPr>
        <p:blipFill rotWithShape="1">
          <a:blip r:embed="rId2">
            <a:alphaModFix amt="75000"/>
          </a:blip>
          <a:srcRect b="0" l="0" r="0" t="0"/>
          <a:stretch/>
        </p:blipFill>
        <p:spPr>
          <a:xfrm>
            <a:off x="4885575" y="5947724"/>
            <a:ext cx="2384701" cy="786251"/>
          </a:xfrm>
          <a:prstGeom prst="rect">
            <a:avLst/>
          </a:prstGeom>
          <a:noFill/>
          <a:ln>
            <a:noFill/>
          </a:ln>
        </p:spPr>
      </p:pic>
      <p:cxnSp>
        <p:nvCxnSpPr>
          <p:cNvPr id="145" name="Google Shape;145;g376d31a24b8_0_134"/>
          <p:cNvCxnSpPr/>
          <p:nvPr/>
        </p:nvCxnSpPr>
        <p:spPr>
          <a:xfrm>
            <a:off x="7445829" y="6356696"/>
            <a:ext cx="4746300" cy="0"/>
          </a:xfrm>
          <a:prstGeom prst="straightConnector1">
            <a:avLst/>
          </a:prstGeom>
          <a:noFill/>
          <a:ln cap="flat" cmpd="sng" w="12700">
            <a:solidFill>
              <a:srgbClr val="FFFFFF">
                <a:alpha val="49411"/>
              </a:srgbClr>
            </a:solidFill>
            <a:prstDash val="solid"/>
            <a:miter lim="8000"/>
            <a:headEnd len="sm" w="sm" type="none"/>
            <a:tailEnd len="sm" w="sm" type="none"/>
          </a:ln>
        </p:spPr>
      </p:cxnSp>
      <p:cxnSp>
        <p:nvCxnSpPr>
          <p:cNvPr id="146" name="Google Shape;146;g376d31a24b8_0_134"/>
          <p:cNvCxnSpPr/>
          <p:nvPr/>
        </p:nvCxnSpPr>
        <p:spPr>
          <a:xfrm>
            <a:off x="-1" y="6356696"/>
            <a:ext cx="4741800" cy="0"/>
          </a:xfrm>
          <a:prstGeom prst="straightConnector1">
            <a:avLst/>
          </a:prstGeom>
          <a:noFill/>
          <a:ln cap="flat" cmpd="sng" w="12700">
            <a:solidFill>
              <a:srgbClr val="FFFFFF">
                <a:alpha val="49411"/>
              </a:srgbClr>
            </a:solidFill>
            <a:prstDash val="solid"/>
            <a:miter lim="8000"/>
            <a:headEnd len="sm" w="sm" type="none"/>
            <a:tailEnd len="sm" w="sm" type="none"/>
          </a:ln>
        </p:spPr>
      </p:cxnSp>
      <p:sp>
        <p:nvSpPr>
          <p:cNvPr id="147" name="Google Shape;147;g376d31a24b8_0_134"/>
          <p:cNvSpPr txBox="1"/>
          <p:nvPr/>
        </p:nvSpPr>
        <p:spPr>
          <a:xfrm>
            <a:off x="4410011" y="2682800"/>
            <a:ext cx="3372000" cy="1492500"/>
          </a:xfrm>
          <a:prstGeom prst="rect">
            <a:avLst/>
          </a:prstGeom>
          <a:noFill/>
          <a:ln>
            <a:noFill/>
          </a:ln>
        </p:spPr>
        <p:txBody>
          <a:bodyPr anchorCtr="0" anchor="ctr" bIns="45675" lIns="45675" spcFirstLastPara="1" rIns="45675" wrap="square" tIns="45675">
            <a:normAutofit/>
          </a:bodyPr>
          <a:lstStyle/>
          <a:p>
            <a:pPr indent="0" lvl="0" marL="0" marR="0" rtl="0" algn="just">
              <a:lnSpc>
                <a:spcPct val="90000"/>
              </a:lnSpc>
              <a:spcBef>
                <a:spcPts val="0"/>
              </a:spcBef>
              <a:spcAft>
                <a:spcPts val="0"/>
              </a:spcAft>
              <a:buClr>
                <a:srgbClr val="FFFFFF"/>
              </a:buClr>
              <a:buSzPts val="4800"/>
              <a:buFont typeface="Microsoft JhengHei"/>
              <a:buNone/>
            </a:pPr>
            <a:r>
              <a:rPr b="1" i="0" lang="en-US" sz="4800" u="none" cap="none" strike="noStrike">
                <a:solidFill>
                  <a:srgbClr val="FFFFFF"/>
                </a:solidFill>
                <a:latin typeface="Microsoft JhengHei"/>
                <a:ea typeface="Microsoft JhengHei"/>
                <a:cs typeface="Microsoft JhengHei"/>
                <a:sym typeface="Microsoft JhengHei"/>
              </a:rPr>
              <a:t>THE END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副本 6" showMasterSp="0">
  <p:cSld name="VERTICAL_TITLE_AND_VERTICAL_TEXT 副本 6">
    <p:bg>
      <p:bgPr>
        <a:solidFill>
          <a:srgbClr val="FFFFFF"/>
        </a:solidFill>
      </p:bgPr>
    </p:bg>
    <p:spTree>
      <p:nvGrpSpPr>
        <p:cNvPr id="148" name="Shape 148"/>
        <p:cNvGrpSpPr/>
        <p:nvPr/>
      </p:nvGrpSpPr>
      <p:grpSpPr>
        <a:xfrm>
          <a:off x="0" y="0"/>
          <a:ext cx="0" cy="0"/>
          <a:chOff x="0" y="0"/>
          <a:chExt cx="0" cy="0"/>
        </a:xfrm>
      </p:grpSpPr>
      <p:cxnSp>
        <p:nvCxnSpPr>
          <p:cNvPr id="149" name="Google Shape;149;g376d31a24b8_0_139"/>
          <p:cNvCxnSpPr/>
          <p:nvPr/>
        </p:nvCxnSpPr>
        <p:spPr>
          <a:xfrm>
            <a:off x="7445829" y="6356696"/>
            <a:ext cx="4746300" cy="0"/>
          </a:xfrm>
          <a:prstGeom prst="straightConnector1">
            <a:avLst/>
          </a:prstGeom>
          <a:noFill/>
          <a:ln cap="flat" cmpd="sng" w="12700">
            <a:solidFill>
              <a:srgbClr val="94252E">
                <a:alpha val="49411"/>
              </a:srgbClr>
            </a:solidFill>
            <a:prstDash val="solid"/>
            <a:miter lim="8000"/>
            <a:headEnd len="sm" w="sm" type="none"/>
            <a:tailEnd len="sm" w="sm" type="none"/>
          </a:ln>
        </p:spPr>
      </p:cxnSp>
      <p:cxnSp>
        <p:nvCxnSpPr>
          <p:cNvPr id="150" name="Google Shape;150;g376d31a24b8_0_139"/>
          <p:cNvCxnSpPr/>
          <p:nvPr/>
        </p:nvCxnSpPr>
        <p:spPr>
          <a:xfrm>
            <a:off x="-1" y="6356696"/>
            <a:ext cx="4741800" cy="0"/>
          </a:xfrm>
          <a:prstGeom prst="straightConnector1">
            <a:avLst/>
          </a:prstGeom>
          <a:noFill/>
          <a:ln cap="flat" cmpd="sng" w="12700">
            <a:solidFill>
              <a:srgbClr val="94252E">
                <a:alpha val="49411"/>
              </a:srgbClr>
            </a:solidFill>
            <a:prstDash val="solid"/>
            <a:miter lim="8000"/>
            <a:headEnd len="sm" w="sm" type="none"/>
            <a:tailEnd len="sm" w="sm" type="none"/>
          </a:ln>
        </p:spPr>
      </p:cxnSp>
      <p:pic>
        <p:nvPicPr>
          <p:cNvPr descr="94é±å¹´Logoä½¿ç¨èªªææ¸ - Final.pngGoogle Shape;294;p16" id="151" name="Google Shape;151;g376d31a24b8_0_139"/>
          <p:cNvPicPr preferRelativeResize="0"/>
          <p:nvPr/>
        </p:nvPicPr>
        <p:blipFill rotWithShape="1">
          <a:blip r:embed="rId2">
            <a:alphaModFix/>
          </a:blip>
          <a:srcRect b="0" l="0" r="0" t="0"/>
          <a:stretch/>
        </p:blipFill>
        <p:spPr>
          <a:xfrm>
            <a:off x="4898225" y="5948900"/>
            <a:ext cx="2391198" cy="786251"/>
          </a:xfrm>
          <a:prstGeom prst="rect">
            <a:avLst/>
          </a:prstGeom>
          <a:noFill/>
          <a:ln>
            <a:noFill/>
          </a:ln>
        </p:spPr>
      </p:pic>
      <p:sp>
        <p:nvSpPr>
          <p:cNvPr id="152" name="Google Shape;152;g376d31a24b8_0_139"/>
          <p:cNvSpPr txBox="1"/>
          <p:nvPr/>
        </p:nvSpPr>
        <p:spPr>
          <a:xfrm>
            <a:off x="4410011" y="2682800"/>
            <a:ext cx="3372000" cy="1492500"/>
          </a:xfrm>
          <a:prstGeom prst="rect">
            <a:avLst/>
          </a:prstGeom>
          <a:noFill/>
          <a:ln>
            <a:noFill/>
          </a:ln>
        </p:spPr>
        <p:txBody>
          <a:bodyPr anchorCtr="0" anchor="ctr" bIns="45675" lIns="45675" spcFirstLastPara="1" rIns="45675" wrap="square" tIns="45675">
            <a:normAutofit/>
          </a:bodyPr>
          <a:lstStyle/>
          <a:p>
            <a:pPr indent="0" lvl="0" marL="0" marR="0" rtl="0" algn="just">
              <a:lnSpc>
                <a:spcPct val="90000"/>
              </a:lnSpc>
              <a:spcBef>
                <a:spcPts val="0"/>
              </a:spcBef>
              <a:spcAft>
                <a:spcPts val="0"/>
              </a:spcAft>
              <a:buClr>
                <a:srgbClr val="94252E"/>
              </a:buClr>
              <a:buSzPts val="4800"/>
              <a:buFont typeface="Microsoft JhengHei"/>
              <a:buNone/>
            </a:pPr>
            <a:r>
              <a:rPr b="1" i="0" lang="en-US" sz="4800" u="none" cap="none" strike="noStrike">
                <a:solidFill>
                  <a:srgbClr val="94252E"/>
                </a:solidFill>
                <a:latin typeface="Microsoft JhengHei"/>
                <a:ea typeface="Microsoft JhengHei"/>
                <a:cs typeface="Microsoft JhengHei"/>
                <a:sym typeface="Microsoft JhengHei"/>
              </a:rPr>
              <a:t>THE END</a:t>
            </a:r>
            <a:endParaRPr/>
          </a:p>
        </p:txBody>
      </p:sp>
      <p:sp>
        <p:nvSpPr>
          <p:cNvPr id="153" name="Google Shape;153;g376d31a24b8_0_139"/>
          <p:cNvSpPr txBox="1"/>
          <p:nvPr/>
        </p:nvSpPr>
        <p:spPr>
          <a:xfrm>
            <a:off x="11824866" y="6444761"/>
            <a:ext cx="1833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副本 5" showMasterSp="0">
  <p:cSld name="VERTICAL_TITLE_AND_VERTICAL_TEXT 副本 5">
    <p:spTree>
      <p:nvGrpSpPr>
        <p:cNvPr id="154" name="Shape 154"/>
        <p:cNvGrpSpPr/>
        <p:nvPr/>
      </p:nvGrpSpPr>
      <p:grpSpPr>
        <a:xfrm>
          <a:off x="0" y="0"/>
          <a:ext cx="0" cy="0"/>
          <a:chOff x="0" y="0"/>
          <a:chExt cx="0" cy="0"/>
        </a:xfrm>
      </p:grpSpPr>
      <p:cxnSp>
        <p:nvCxnSpPr>
          <p:cNvPr id="155" name="Google Shape;155;g376d31a24b8_0_145"/>
          <p:cNvCxnSpPr/>
          <p:nvPr/>
        </p:nvCxnSpPr>
        <p:spPr>
          <a:xfrm>
            <a:off x="0" y="6356696"/>
            <a:ext cx="9329100" cy="0"/>
          </a:xfrm>
          <a:prstGeom prst="straightConnector1">
            <a:avLst/>
          </a:prstGeom>
          <a:noFill/>
          <a:ln cap="flat" cmpd="sng" w="12700">
            <a:solidFill>
              <a:srgbClr val="FFFFFF"/>
            </a:solidFill>
            <a:prstDash val="solid"/>
            <a:miter lim="8000"/>
            <a:headEnd len="sm" w="sm" type="none"/>
            <a:tailEnd len="sm" w="sm" type="none"/>
          </a:ln>
        </p:spPr>
      </p:cxnSp>
      <p:cxnSp>
        <p:nvCxnSpPr>
          <p:cNvPr id="156" name="Google Shape;156;g376d31a24b8_0_145"/>
          <p:cNvCxnSpPr/>
          <p:nvPr/>
        </p:nvCxnSpPr>
        <p:spPr>
          <a:xfrm>
            <a:off x="11238807" y="6356696"/>
            <a:ext cx="953100" cy="0"/>
          </a:xfrm>
          <a:prstGeom prst="straightConnector1">
            <a:avLst/>
          </a:prstGeom>
          <a:noFill/>
          <a:ln cap="flat" cmpd="sng" w="12700">
            <a:solidFill>
              <a:srgbClr val="FFFFFF"/>
            </a:solidFill>
            <a:prstDash val="solid"/>
            <a:miter lim="8000"/>
            <a:headEnd len="sm" w="sm" type="none"/>
            <a:tailEnd len="sm" w="sm" type="none"/>
          </a:ln>
        </p:spPr>
      </p:cxnSp>
      <p:pic>
        <p:nvPicPr>
          <p:cNvPr descr="94é±å¹´Logoä½¿ç¨èªªææ¸ - Final.pngGoogle Shape;303;p17" id="157" name="Google Shape;157;g376d31a24b8_0_145"/>
          <p:cNvPicPr preferRelativeResize="0"/>
          <p:nvPr/>
        </p:nvPicPr>
        <p:blipFill rotWithShape="1">
          <a:blip r:embed="rId2">
            <a:alphaModFix/>
          </a:blip>
          <a:srcRect b="0" l="0" r="0" t="0"/>
          <a:stretch/>
        </p:blipFill>
        <p:spPr>
          <a:xfrm>
            <a:off x="9289599" y="5807419"/>
            <a:ext cx="1997303" cy="1061857"/>
          </a:xfrm>
          <a:prstGeom prst="rect">
            <a:avLst/>
          </a:prstGeom>
          <a:noFill/>
          <a:ln>
            <a:noFill/>
          </a:ln>
        </p:spPr>
      </p:pic>
      <p:sp>
        <p:nvSpPr>
          <p:cNvPr id="158" name="Google Shape;158;g376d31a24b8_0_145"/>
          <p:cNvSpPr txBox="1"/>
          <p:nvPr/>
        </p:nvSpPr>
        <p:spPr>
          <a:xfrm>
            <a:off x="11493266" y="6444748"/>
            <a:ext cx="514800" cy="276900"/>
          </a:xfrm>
          <a:prstGeom prst="rect">
            <a:avLst/>
          </a:prstGeom>
          <a:noFill/>
          <a:ln>
            <a:noFill/>
          </a:ln>
        </p:spPr>
        <p:txBody>
          <a:bodyPr anchorCtr="0" anchor="ctr" bIns="45675" lIns="45675" spcFirstLastPara="1" rIns="45675" wrap="square" tIns="45675">
            <a:spAutoFit/>
          </a:bodyPr>
          <a:lstStyle/>
          <a:p>
            <a:pPr indent="0" lvl="0" marL="0" rtl="0" algn="r">
              <a:spcBef>
                <a:spcPts val="0"/>
              </a:spcBef>
              <a:spcAft>
                <a:spcPts val="0"/>
              </a:spcAft>
              <a:buClr>
                <a:srgbClr val="888888"/>
              </a:buClr>
              <a:buSzPts val="1200"/>
              <a:buFont typeface="Calibri"/>
              <a:buNone/>
            </a:pPr>
            <a:fld id="{00000000-1234-1234-1234-123412341234}" type="slidenum">
              <a:rPr lang="en-US" sz="1200">
                <a:solidFill>
                  <a:schemeClr val="lt1"/>
                </a:solidFill>
                <a:latin typeface="Calibri"/>
                <a:ea typeface="Calibri"/>
                <a:cs typeface="Calibri"/>
                <a:sym typeface="Calibri"/>
              </a:rPr>
              <a:t>‹#›</a:t>
            </a:fld>
            <a:endParaRPr sz="1200">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_TITLE_AND_VERTICAL_TEXT 副本 7" showMasterSp="0">
  <p:cSld name="VERTICAL_TITLE_AND_VERTICAL_TEXT 副本 7">
    <p:bg>
      <p:bgPr>
        <a:solidFill>
          <a:srgbClr val="FFFFFF"/>
        </a:solidFill>
      </p:bgPr>
    </p:bg>
    <p:spTree>
      <p:nvGrpSpPr>
        <p:cNvPr id="159" name="Shape 159"/>
        <p:cNvGrpSpPr/>
        <p:nvPr/>
      </p:nvGrpSpPr>
      <p:grpSpPr>
        <a:xfrm>
          <a:off x="0" y="0"/>
          <a:ext cx="0" cy="0"/>
          <a:chOff x="0" y="0"/>
          <a:chExt cx="0" cy="0"/>
        </a:xfrm>
      </p:grpSpPr>
      <p:cxnSp>
        <p:nvCxnSpPr>
          <p:cNvPr id="160" name="Google Shape;160;g376d31a24b8_0_150"/>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cxnSp>
        <p:nvCxnSpPr>
          <p:cNvPr id="161" name="Google Shape;161;g376d31a24b8_0_150"/>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313;p18" id="162" name="Google Shape;162;g376d31a24b8_0_150"/>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163" name="Google Shape;163;g376d31a24b8_0_150"/>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164" name="Shape 164"/>
        <p:cNvGrpSpPr/>
        <p:nvPr/>
      </p:nvGrpSpPr>
      <p:grpSpPr>
        <a:xfrm>
          <a:off x="0" y="0"/>
          <a:ext cx="0" cy="0"/>
          <a:chOff x="0" y="0"/>
          <a:chExt cx="0" cy="0"/>
        </a:xfrm>
      </p:grpSpPr>
      <p:sp>
        <p:nvSpPr>
          <p:cNvPr id="165" name="Google Shape;165;g376d31a24b8_0_15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166" name="Google Shape;166;g376d31a24b8_0_15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7" name="Google Shape;167;g376d31a24b8_0_1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g376d31a24b8_0_1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g376d31a24b8_0_155"/>
          <p:cNvSpPr txBox="1"/>
          <p:nvPr>
            <p:ph idx="12" type="sldNum"/>
          </p:nvPr>
        </p:nvSpPr>
        <p:spPr>
          <a:xfrm>
            <a:off x="8610600" y="6356350"/>
            <a:ext cx="2743200" cy="276900"/>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封面＋照片" type="tx">
  <p:cSld name="TITLE_AND_BODY">
    <p:spTree>
      <p:nvGrpSpPr>
        <p:cNvPr id="20" name="Shape 20"/>
        <p:cNvGrpSpPr/>
        <p:nvPr/>
      </p:nvGrpSpPr>
      <p:grpSpPr>
        <a:xfrm>
          <a:off x="0" y="0"/>
          <a:ext cx="0" cy="0"/>
          <a:chOff x="0" y="0"/>
          <a:chExt cx="0" cy="0"/>
        </a:xfrm>
      </p:grpSpPr>
      <p:sp>
        <p:nvSpPr>
          <p:cNvPr id="21" name="Google Shape;21;g376d31a24b8_0_11"/>
          <p:cNvSpPr txBox="1"/>
          <p:nvPr>
            <p:ph idx="1" type="body"/>
          </p:nvPr>
        </p:nvSpPr>
        <p:spPr>
          <a:xfrm>
            <a:off x="2617129" y="2751868"/>
            <a:ext cx="3433200" cy="856200"/>
          </a:xfrm>
          <a:prstGeom prst="rect">
            <a:avLst/>
          </a:prstGeom>
          <a:noFill/>
          <a:ln>
            <a:noFill/>
          </a:ln>
        </p:spPr>
        <p:txBody>
          <a:bodyPr anchorCtr="0" anchor="b" bIns="45675" lIns="45675" spcFirstLastPara="1" rIns="45675" wrap="square" tIns="45675">
            <a:normAutofit/>
          </a:bodyPr>
          <a:lstStyle>
            <a:lvl1pPr indent="-228600" lvl="0" marL="457200" algn="l">
              <a:lnSpc>
                <a:spcPct val="90000"/>
              </a:lnSpc>
              <a:spcBef>
                <a:spcPts val="0"/>
              </a:spcBef>
              <a:spcAft>
                <a:spcPts val="0"/>
              </a:spcAft>
              <a:buClr>
                <a:srgbClr val="FFFFFF"/>
              </a:buClr>
              <a:buSzPts val="4800"/>
              <a:buFont typeface="Times New Roman"/>
              <a:buNone/>
              <a:defRPr b="1" sz="4800">
                <a:solidFill>
                  <a:srgbClr val="FFFFFF"/>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22" name="Google Shape;22;g376d31a24b8_0_11"/>
          <p:cNvSpPr txBox="1"/>
          <p:nvPr>
            <p:ph idx="2" type="body"/>
          </p:nvPr>
        </p:nvSpPr>
        <p:spPr>
          <a:xfrm>
            <a:off x="2617129" y="3701556"/>
            <a:ext cx="3250200" cy="618300"/>
          </a:xfrm>
          <a:prstGeom prst="rect">
            <a:avLst/>
          </a:prstGeom>
          <a:noFill/>
          <a:ln>
            <a:noFill/>
          </a:ln>
        </p:spPr>
        <p:txBody>
          <a:bodyPr anchorCtr="0" anchor="ctr"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23" name="Google Shape;23;g376d31a24b8_0_11"/>
          <p:cNvSpPr/>
          <p:nvPr>
            <p:ph idx="3" type="pic"/>
          </p:nvPr>
        </p:nvSpPr>
        <p:spPr>
          <a:xfrm>
            <a:off x="7412099" y="0"/>
            <a:ext cx="4795200" cy="68580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0" name="Shape 170"/>
        <p:cNvGrpSpPr/>
        <p:nvPr/>
      </p:nvGrpSpPr>
      <p:grpSpPr>
        <a:xfrm>
          <a:off x="0" y="0"/>
          <a:ext cx="0" cy="0"/>
          <a:chOff x="0" y="0"/>
          <a:chExt cx="0" cy="0"/>
        </a:xfrm>
      </p:grpSpPr>
      <p:sp>
        <p:nvSpPr>
          <p:cNvPr id="171" name="Google Shape;171;g376d31a24b8_0_1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172" name="Google Shape;172;g376d31a24b8_0_1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g376d31a24b8_0_16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g376d31a24b8_0_16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g376d31a24b8_0_161"/>
          <p:cNvSpPr txBox="1"/>
          <p:nvPr>
            <p:ph idx="12" type="sldNum"/>
          </p:nvPr>
        </p:nvSpPr>
        <p:spPr>
          <a:xfrm>
            <a:off x="8610600" y="6356350"/>
            <a:ext cx="2743200" cy="276900"/>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頁" showMasterSp="0" type="secHead">
  <p:cSld name="SECTION_HEADER">
    <p:bg>
      <p:bgPr>
        <a:solidFill>
          <a:srgbClr val="FFFFFF"/>
        </a:solidFill>
      </p:bgPr>
    </p:bg>
    <p:spTree>
      <p:nvGrpSpPr>
        <p:cNvPr id="24" name="Shape 24"/>
        <p:cNvGrpSpPr/>
        <p:nvPr/>
      </p:nvGrpSpPr>
      <p:grpSpPr>
        <a:xfrm>
          <a:off x="0" y="0"/>
          <a:ext cx="0" cy="0"/>
          <a:chOff x="0" y="0"/>
          <a:chExt cx="0" cy="0"/>
        </a:xfrm>
      </p:grpSpPr>
      <p:sp>
        <p:nvSpPr>
          <p:cNvPr id="25" name="Google Shape;25;g376d31a24b8_0_15"/>
          <p:cNvSpPr/>
          <p:nvPr/>
        </p:nvSpPr>
        <p:spPr>
          <a:xfrm>
            <a:off x="-1" y="0"/>
            <a:ext cx="2044800" cy="6858000"/>
          </a:xfrm>
          <a:prstGeom prst="rect">
            <a:avLst/>
          </a:prstGeom>
          <a:solidFill>
            <a:srgbClr val="94252E"/>
          </a:solidFill>
          <a:ln cap="flat" cmpd="sng" w="12700">
            <a:solidFill>
              <a:srgbClr val="94252E"/>
            </a:solidFill>
            <a:prstDash val="solid"/>
            <a:miter lim="8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94252E"/>
              </a:buClr>
              <a:buSzPts val="1800"/>
              <a:buFont typeface="Calibri"/>
              <a:buNone/>
            </a:pPr>
            <a:r>
              <a:t/>
            </a:r>
            <a:endParaRPr b="0" i="0" sz="1800" u="none" cap="none" strike="noStrike">
              <a:solidFill>
                <a:srgbClr val="94252E"/>
              </a:solidFill>
              <a:latin typeface="Calibri"/>
              <a:ea typeface="Calibri"/>
              <a:cs typeface="Calibri"/>
              <a:sym typeface="Calibri"/>
            </a:endParaRPr>
          </a:p>
        </p:txBody>
      </p:sp>
      <p:cxnSp>
        <p:nvCxnSpPr>
          <p:cNvPr id="26" name="Google Shape;26;g376d31a24b8_0_15"/>
          <p:cNvCxnSpPr/>
          <p:nvPr/>
        </p:nvCxnSpPr>
        <p:spPr>
          <a:xfrm>
            <a:off x="2325646" y="6173806"/>
            <a:ext cx="9578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110;p3" id="27" name="Google Shape;27;g376d31a24b8_0_15"/>
          <p:cNvPicPr preferRelativeResize="0"/>
          <p:nvPr/>
        </p:nvPicPr>
        <p:blipFill rotWithShape="1">
          <a:blip r:embed="rId2">
            <a:alphaModFix/>
          </a:blip>
          <a:srcRect b="0" l="0" r="0" t="0"/>
          <a:stretch/>
        </p:blipFill>
        <p:spPr>
          <a:xfrm>
            <a:off x="-23826" y="5824220"/>
            <a:ext cx="1997303" cy="1061857"/>
          </a:xfrm>
          <a:prstGeom prst="rect">
            <a:avLst/>
          </a:prstGeom>
          <a:noFill/>
          <a:ln>
            <a:noFill/>
          </a:ln>
        </p:spPr>
      </p:pic>
      <p:sp>
        <p:nvSpPr>
          <p:cNvPr id="28" name="Google Shape;28;g376d31a24b8_0_15"/>
          <p:cNvSpPr txBox="1"/>
          <p:nvPr>
            <p:ph idx="1" type="body"/>
          </p:nvPr>
        </p:nvSpPr>
        <p:spPr>
          <a:xfrm>
            <a:off x="2975954" y="2682800"/>
            <a:ext cx="5137200" cy="1492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400"/>
              <a:buFont typeface="Times New Roman"/>
              <a:buNone/>
              <a:defRPr b="1" sz="44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29" name="Google Shape;29;g376d31a24b8_0_15"/>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頁+照片" showMasterSp="0" type="twoObj">
  <p:cSld name="TWO_OBJECTS">
    <p:bg>
      <p:bgPr>
        <a:solidFill>
          <a:srgbClr val="FFFFFF"/>
        </a:solidFill>
      </p:bgPr>
    </p:bg>
    <p:spTree>
      <p:nvGrpSpPr>
        <p:cNvPr id="30" name="Shape 30"/>
        <p:cNvGrpSpPr/>
        <p:nvPr/>
      </p:nvGrpSpPr>
      <p:grpSpPr>
        <a:xfrm>
          <a:off x="0" y="0"/>
          <a:ext cx="0" cy="0"/>
          <a:chOff x="0" y="0"/>
          <a:chExt cx="0" cy="0"/>
        </a:xfrm>
      </p:grpSpPr>
      <p:sp>
        <p:nvSpPr>
          <p:cNvPr id="31" name="Google Shape;31;g376d31a24b8_0_21"/>
          <p:cNvSpPr/>
          <p:nvPr/>
        </p:nvSpPr>
        <p:spPr>
          <a:xfrm>
            <a:off x="-1" y="6169886"/>
            <a:ext cx="12192000" cy="6882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 name="Google Shape;32;g376d31a24b8_0_21"/>
          <p:cNvSpPr/>
          <p:nvPr/>
        </p:nvSpPr>
        <p:spPr>
          <a:xfrm>
            <a:off x="-1" y="0"/>
            <a:ext cx="12192000" cy="2490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94é±å¹´Logoä½¿ç¨èªªææ¸ - Final.pngGoogle Shape;121;p4" id="33" name="Google Shape;33;g376d31a24b8_0_21"/>
          <p:cNvPicPr preferRelativeResize="0"/>
          <p:nvPr/>
        </p:nvPicPr>
        <p:blipFill rotWithShape="1">
          <a:blip r:embed="rId2">
            <a:alphaModFix/>
          </a:blip>
          <a:srcRect b="0" l="0" r="0" t="0"/>
          <a:stretch/>
        </p:blipFill>
        <p:spPr>
          <a:xfrm>
            <a:off x="0" y="6038850"/>
            <a:ext cx="1653727" cy="879201"/>
          </a:xfrm>
          <a:prstGeom prst="rect">
            <a:avLst/>
          </a:prstGeom>
          <a:noFill/>
          <a:ln>
            <a:noFill/>
          </a:ln>
        </p:spPr>
      </p:pic>
      <p:sp>
        <p:nvSpPr>
          <p:cNvPr id="34" name="Google Shape;34;g376d31a24b8_0_21"/>
          <p:cNvSpPr txBox="1"/>
          <p:nvPr>
            <p:ph idx="1" type="body"/>
          </p:nvPr>
        </p:nvSpPr>
        <p:spPr>
          <a:xfrm>
            <a:off x="382772" y="2599676"/>
            <a:ext cx="3774600" cy="1492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400"/>
              <a:buFont typeface="Times New Roman"/>
              <a:buNone/>
              <a:defRPr b="1" sz="44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35" name="Google Shape;35;g376d31a24b8_0_21"/>
          <p:cNvSpPr/>
          <p:nvPr>
            <p:ph idx="2" type="pic"/>
          </p:nvPr>
        </p:nvSpPr>
        <p:spPr>
          <a:xfrm>
            <a:off x="4344039" y="243058"/>
            <a:ext cx="7859700" cy="5931900"/>
          </a:xfrm>
          <a:prstGeom prst="rect">
            <a:avLst/>
          </a:prstGeom>
          <a:noFill/>
          <a:ln>
            <a:noFill/>
          </a:ln>
        </p:spPr>
      </p:sp>
      <p:sp>
        <p:nvSpPr>
          <p:cNvPr id="36" name="Google Shape;36;g376d31a24b8_0_21"/>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chemeClr val="lt1"/>
                </a:solidFill>
                <a:latin typeface="Calibri"/>
                <a:ea typeface="Calibri"/>
                <a:cs typeface="Calibri"/>
                <a:sym typeface="Calibri"/>
              </a:rPr>
              <a:t>‹#›</a:t>
            </a:fld>
            <a:endParaRPr>
              <a:solidFill>
                <a:schemeClr val="lt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內文+照片" showMasterSp="0" type="twoTxTwoObj">
  <p:cSld name="TWO_OBJECTS_WITH_TEXT">
    <p:bg>
      <p:bgPr>
        <a:solidFill>
          <a:srgbClr val="FFFFFF"/>
        </a:solidFill>
      </p:bgPr>
    </p:bg>
    <p:spTree>
      <p:nvGrpSpPr>
        <p:cNvPr id="37" name="Shape 37"/>
        <p:cNvGrpSpPr/>
        <p:nvPr/>
      </p:nvGrpSpPr>
      <p:grpSpPr>
        <a:xfrm>
          <a:off x="0" y="0"/>
          <a:ext cx="0" cy="0"/>
          <a:chOff x="0" y="0"/>
          <a:chExt cx="0" cy="0"/>
        </a:xfrm>
      </p:grpSpPr>
      <p:sp>
        <p:nvSpPr>
          <p:cNvPr id="38" name="Google Shape;38;g376d31a24b8_0_28"/>
          <p:cNvSpPr txBox="1"/>
          <p:nvPr>
            <p:ph idx="1" type="body"/>
          </p:nvPr>
        </p:nvSpPr>
        <p:spPr>
          <a:xfrm>
            <a:off x="4518869" y="1793883"/>
            <a:ext cx="50874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39" name="Google Shape;39;g376d31a24b8_0_28"/>
          <p:cNvSpPr txBox="1"/>
          <p:nvPr>
            <p:ph idx="2" type="body"/>
          </p:nvPr>
        </p:nvSpPr>
        <p:spPr>
          <a:xfrm>
            <a:off x="4518869" y="2358544"/>
            <a:ext cx="6897000" cy="23190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40" name="Google Shape;40;g376d31a24b8_0_28"/>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41" name="Google Shape;41;g376d31a24b8_0_28"/>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42" name="Google Shape;42;g376d31a24b8_0_28"/>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grpSp>
        <p:nvGrpSpPr>
          <p:cNvPr id="43" name="Google Shape;43;g376d31a24b8_0_28"/>
          <p:cNvGrpSpPr/>
          <p:nvPr/>
        </p:nvGrpSpPr>
        <p:grpSpPr>
          <a:xfrm>
            <a:off x="783811" y="980456"/>
            <a:ext cx="112214" cy="438900"/>
            <a:chOff x="0" y="-1"/>
            <a:chExt cx="112214" cy="438900"/>
          </a:xfrm>
        </p:grpSpPr>
        <p:sp>
          <p:nvSpPr>
            <p:cNvPr id="44" name="Google Shape;44;g376d31a24b8_0_28"/>
            <p:cNvSpPr/>
            <p:nvPr/>
          </p:nvSpPr>
          <p:spPr>
            <a:xfrm>
              <a:off x="56114" y="-1"/>
              <a:ext cx="56100" cy="438900"/>
            </a:xfrm>
            <a:prstGeom prst="rect">
              <a:avLst/>
            </a:prstGeom>
            <a:solidFill>
              <a:srgbClr val="AA4C5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5" name="Google Shape;45;g376d31a24b8_0_28"/>
            <p:cNvSpPr/>
            <p:nvPr/>
          </p:nvSpPr>
          <p:spPr>
            <a:xfrm>
              <a:off x="0" y="-1"/>
              <a:ext cx="56100" cy="4389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94é±å¹´Logoä½¿ç¨èªªææ¸ - Final.pngGoogle Shape;140;p5" id="46" name="Google Shape;46;g376d31a24b8_0_28"/>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47" name="Google Shape;47;g376d31a24b8_0_28"/>
          <p:cNvSpPr txBox="1"/>
          <p:nvPr>
            <p:ph idx="3" type="body"/>
          </p:nvPr>
        </p:nvSpPr>
        <p:spPr>
          <a:xfrm>
            <a:off x="968115" y="800313"/>
            <a:ext cx="7185900" cy="868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000"/>
              <a:buFont typeface="Times New Roman"/>
              <a:buNone/>
              <a:defRPr b="1" sz="40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48" name="Google Shape;48;g376d31a24b8_0_28"/>
          <p:cNvSpPr/>
          <p:nvPr>
            <p:ph idx="4" type="pic"/>
          </p:nvPr>
        </p:nvSpPr>
        <p:spPr>
          <a:xfrm>
            <a:off x="968115" y="1812145"/>
            <a:ext cx="3357000" cy="3991800"/>
          </a:xfrm>
          <a:prstGeom prst="rect">
            <a:avLst/>
          </a:prstGeom>
          <a:noFill/>
          <a:ln>
            <a:noFill/>
          </a:ln>
        </p:spPr>
      </p:sp>
      <p:sp>
        <p:nvSpPr>
          <p:cNvPr id="49" name="Google Shape;49;g376d31a24b8_0_28"/>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項目+照片" showMasterSp="0" type="titleOnly">
  <p:cSld name="TITLE_ONLY">
    <p:bg>
      <p:bgPr>
        <a:solidFill>
          <a:srgbClr val="FFFFFF"/>
        </a:solidFill>
      </p:bgPr>
    </p:bg>
    <p:spTree>
      <p:nvGrpSpPr>
        <p:cNvPr id="50" name="Shape 50"/>
        <p:cNvGrpSpPr/>
        <p:nvPr/>
      </p:nvGrpSpPr>
      <p:grpSpPr>
        <a:xfrm>
          <a:off x="0" y="0"/>
          <a:ext cx="0" cy="0"/>
          <a:chOff x="0" y="0"/>
          <a:chExt cx="0" cy="0"/>
        </a:xfrm>
      </p:grpSpPr>
      <p:sp>
        <p:nvSpPr>
          <p:cNvPr id="51" name="Google Shape;51;g376d31a24b8_0_41"/>
          <p:cNvSpPr txBox="1"/>
          <p:nvPr>
            <p:ph idx="1" type="body"/>
          </p:nvPr>
        </p:nvSpPr>
        <p:spPr>
          <a:xfrm>
            <a:off x="4518871" y="2497855"/>
            <a:ext cx="6897000" cy="27018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52" name="Google Shape;52;g376d31a24b8_0_41"/>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53" name="Google Shape;53;g376d31a24b8_0_41"/>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sp>
        <p:nvSpPr>
          <p:cNvPr id="54" name="Google Shape;54;g376d31a24b8_0_41"/>
          <p:cNvSpPr txBox="1"/>
          <p:nvPr>
            <p:ph idx="2" type="body"/>
          </p:nvPr>
        </p:nvSpPr>
        <p:spPr>
          <a:xfrm>
            <a:off x="4518869" y="1793883"/>
            <a:ext cx="50874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55" name="Google Shape;55;g376d31a24b8_0_41"/>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grpSp>
        <p:nvGrpSpPr>
          <p:cNvPr id="56" name="Google Shape;56;g376d31a24b8_0_41"/>
          <p:cNvGrpSpPr/>
          <p:nvPr/>
        </p:nvGrpSpPr>
        <p:grpSpPr>
          <a:xfrm>
            <a:off x="783811" y="980456"/>
            <a:ext cx="112214" cy="438900"/>
            <a:chOff x="0" y="-1"/>
            <a:chExt cx="112214" cy="438900"/>
          </a:xfrm>
        </p:grpSpPr>
        <p:sp>
          <p:nvSpPr>
            <p:cNvPr id="57" name="Google Shape;57;g376d31a24b8_0_41"/>
            <p:cNvSpPr/>
            <p:nvPr/>
          </p:nvSpPr>
          <p:spPr>
            <a:xfrm>
              <a:off x="56114" y="-1"/>
              <a:ext cx="56100" cy="438900"/>
            </a:xfrm>
            <a:prstGeom prst="rect">
              <a:avLst/>
            </a:prstGeom>
            <a:solidFill>
              <a:srgbClr val="AA4C5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 name="Google Shape;58;g376d31a24b8_0_41"/>
            <p:cNvSpPr/>
            <p:nvPr/>
          </p:nvSpPr>
          <p:spPr>
            <a:xfrm>
              <a:off x="0" y="-1"/>
              <a:ext cx="56100" cy="4389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94é±å¹´Logoä½¿ç¨èªªææ¸ - Final.pngGoogle Shape;158;p6" id="59" name="Google Shape;59;g376d31a24b8_0_41"/>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60" name="Google Shape;60;g376d31a24b8_0_41"/>
          <p:cNvSpPr txBox="1"/>
          <p:nvPr>
            <p:ph idx="3" type="body"/>
          </p:nvPr>
        </p:nvSpPr>
        <p:spPr>
          <a:xfrm>
            <a:off x="968115" y="800313"/>
            <a:ext cx="7185900" cy="868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000"/>
              <a:buFont typeface="Times New Roman"/>
              <a:buNone/>
              <a:defRPr b="1" sz="40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61" name="Google Shape;61;g376d31a24b8_0_41"/>
          <p:cNvSpPr/>
          <p:nvPr>
            <p:ph idx="4" type="pic"/>
          </p:nvPr>
        </p:nvSpPr>
        <p:spPr>
          <a:xfrm>
            <a:off x="968115" y="1812145"/>
            <a:ext cx="3357000" cy="3991800"/>
          </a:xfrm>
          <a:prstGeom prst="rect">
            <a:avLst/>
          </a:prstGeom>
          <a:noFill/>
          <a:ln>
            <a:noFill/>
          </a:ln>
        </p:spPr>
      </p:sp>
      <p:sp>
        <p:nvSpPr>
          <p:cNvPr id="62" name="Google Shape;62;g376d31a24b8_0_41"/>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內文" showMasterSp="0" type="blank">
  <p:cSld name="BLANK">
    <p:bg>
      <p:bgPr>
        <a:solidFill>
          <a:srgbClr val="FFFFFF"/>
        </a:solidFill>
      </p:bgPr>
    </p:bg>
    <p:spTree>
      <p:nvGrpSpPr>
        <p:cNvPr id="63" name="Shape 63"/>
        <p:cNvGrpSpPr/>
        <p:nvPr/>
      </p:nvGrpSpPr>
      <p:grpSpPr>
        <a:xfrm>
          <a:off x="0" y="0"/>
          <a:ext cx="0" cy="0"/>
          <a:chOff x="0" y="0"/>
          <a:chExt cx="0" cy="0"/>
        </a:xfrm>
      </p:grpSpPr>
      <p:sp>
        <p:nvSpPr>
          <p:cNvPr id="64" name="Google Shape;64;g376d31a24b8_0_54"/>
          <p:cNvSpPr txBox="1"/>
          <p:nvPr>
            <p:ph idx="1" type="body"/>
          </p:nvPr>
        </p:nvSpPr>
        <p:spPr>
          <a:xfrm>
            <a:off x="1013842" y="1801744"/>
            <a:ext cx="37260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65" name="Google Shape;65;g376d31a24b8_0_54"/>
          <p:cNvSpPr txBox="1"/>
          <p:nvPr>
            <p:ph idx="2" type="body"/>
          </p:nvPr>
        </p:nvSpPr>
        <p:spPr>
          <a:xfrm>
            <a:off x="1013838" y="2499684"/>
            <a:ext cx="8243100" cy="24987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66" name="Google Shape;66;g376d31a24b8_0_54"/>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67" name="Google Shape;67;g376d31a24b8_0_54"/>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68" name="Google Shape;68;g376d31a24b8_0_54"/>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grpSp>
        <p:nvGrpSpPr>
          <p:cNvPr id="69" name="Google Shape;69;g376d31a24b8_0_54"/>
          <p:cNvGrpSpPr/>
          <p:nvPr/>
        </p:nvGrpSpPr>
        <p:grpSpPr>
          <a:xfrm>
            <a:off x="783811" y="980456"/>
            <a:ext cx="112214" cy="438900"/>
            <a:chOff x="0" y="-1"/>
            <a:chExt cx="112214" cy="438900"/>
          </a:xfrm>
        </p:grpSpPr>
        <p:sp>
          <p:nvSpPr>
            <p:cNvPr id="70" name="Google Shape;70;g376d31a24b8_0_54"/>
            <p:cNvSpPr/>
            <p:nvPr/>
          </p:nvSpPr>
          <p:spPr>
            <a:xfrm>
              <a:off x="56114" y="-1"/>
              <a:ext cx="56100" cy="438900"/>
            </a:xfrm>
            <a:prstGeom prst="rect">
              <a:avLst/>
            </a:prstGeom>
            <a:solidFill>
              <a:srgbClr val="AA4C5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1" name="Google Shape;71;g376d31a24b8_0_54"/>
            <p:cNvSpPr/>
            <p:nvPr/>
          </p:nvSpPr>
          <p:spPr>
            <a:xfrm>
              <a:off x="0" y="-1"/>
              <a:ext cx="56100" cy="4389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94é±å¹´Logoä½¿ç¨èªªææ¸ - Final.pngGoogle Shape;174;p7" id="72" name="Google Shape;72;g376d31a24b8_0_54"/>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73" name="Google Shape;73;g376d31a24b8_0_54"/>
          <p:cNvSpPr txBox="1"/>
          <p:nvPr>
            <p:ph idx="3" type="body"/>
          </p:nvPr>
        </p:nvSpPr>
        <p:spPr>
          <a:xfrm>
            <a:off x="968117" y="800313"/>
            <a:ext cx="8223300" cy="868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000"/>
              <a:buFont typeface="Times New Roman"/>
              <a:buNone/>
              <a:defRPr b="1" sz="40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74" name="Google Shape;74;g376d31a24b8_0_54"/>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內文+照片2" showMasterSp="0" type="objTx">
  <p:cSld name="OBJECT_WITH_CAPTION_TEXT">
    <p:bg>
      <p:bgPr>
        <a:solidFill>
          <a:srgbClr val="FFFFFF"/>
        </a:solidFill>
      </p:bgPr>
    </p:bg>
    <p:spTree>
      <p:nvGrpSpPr>
        <p:cNvPr id="75" name="Shape 75"/>
        <p:cNvGrpSpPr/>
        <p:nvPr/>
      </p:nvGrpSpPr>
      <p:grpSpPr>
        <a:xfrm>
          <a:off x="0" y="0"/>
          <a:ext cx="0" cy="0"/>
          <a:chOff x="0" y="0"/>
          <a:chExt cx="0" cy="0"/>
        </a:xfrm>
      </p:grpSpPr>
      <p:sp>
        <p:nvSpPr>
          <p:cNvPr id="76" name="Google Shape;76;g376d31a24b8_0_66"/>
          <p:cNvSpPr txBox="1"/>
          <p:nvPr>
            <p:ph idx="1" type="body"/>
          </p:nvPr>
        </p:nvSpPr>
        <p:spPr>
          <a:xfrm>
            <a:off x="4999892" y="5578755"/>
            <a:ext cx="3726000" cy="2148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900"/>
              <a:buFont typeface="Arial"/>
              <a:buNone/>
              <a:defRPr sz="9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77" name="Google Shape;77;g376d31a24b8_0_66"/>
          <p:cNvSpPr txBox="1"/>
          <p:nvPr>
            <p:ph idx="2" type="body"/>
          </p:nvPr>
        </p:nvSpPr>
        <p:spPr>
          <a:xfrm>
            <a:off x="1013842" y="1801744"/>
            <a:ext cx="35238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78" name="Google Shape;78;g376d31a24b8_0_66"/>
          <p:cNvSpPr txBox="1"/>
          <p:nvPr>
            <p:ph idx="3" type="body"/>
          </p:nvPr>
        </p:nvSpPr>
        <p:spPr>
          <a:xfrm>
            <a:off x="1013842" y="2457337"/>
            <a:ext cx="3523800" cy="29049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79" name="Google Shape;79;g376d31a24b8_0_66"/>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80" name="Google Shape;80;g376d31a24b8_0_66"/>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81" name="Google Shape;81;g376d31a24b8_0_66"/>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grpSp>
        <p:nvGrpSpPr>
          <p:cNvPr id="82" name="Google Shape;82;g376d31a24b8_0_66"/>
          <p:cNvGrpSpPr/>
          <p:nvPr/>
        </p:nvGrpSpPr>
        <p:grpSpPr>
          <a:xfrm>
            <a:off x="783811" y="980456"/>
            <a:ext cx="112214" cy="438900"/>
            <a:chOff x="0" y="-1"/>
            <a:chExt cx="112214" cy="438900"/>
          </a:xfrm>
        </p:grpSpPr>
        <p:sp>
          <p:nvSpPr>
            <p:cNvPr id="83" name="Google Shape;83;g376d31a24b8_0_66"/>
            <p:cNvSpPr/>
            <p:nvPr/>
          </p:nvSpPr>
          <p:spPr>
            <a:xfrm>
              <a:off x="56114" y="-1"/>
              <a:ext cx="56100" cy="438900"/>
            </a:xfrm>
            <a:prstGeom prst="rect">
              <a:avLst/>
            </a:prstGeom>
            <a:solidFill>
              <a:srgbClr val="AA4C53"/>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4" name="Google Shape;84;g376d31a24b8_0_66"/>
            <p:cNvSpPr/>
            <p:nvPr/>
          </p:nvSpPr>
          <p:spPr>
            <a:xfrm>
              <a:off x="0" y="-1"/>
              <a:ext cx="56100" cy="438900"/>
            </a:xfrm>
            <a:prstGeom prst="rect">
              <a:avLst/>
            </a:prstGeom>
            <a:solidFill>
              <a:srgbClr val="94252E"/>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descr="94é±å¹´Logoä½¿ç¨èªªææ¸ - Final.pngGoogle Shape;193;p8" id="85" name="Google Shape;85;g376d31a24b8_0_66"/>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86" name="Google Shape;86;g376d31a24b8_0_66"/>
          <p:cNvSpPr txBox="1"/>
          <p:nvPr>
            <p:ph idx="4" type="body"/>
          </p:nvPr>
        </p:nvSpPr>
        <p:spPr>
          <a:xfrm>
            <a:off x="968116" y="800313"/>
            <a:ext cx="7185900" cy="868500"/>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0"/>
              </a:spcBef>
              <a:spcAft>
                <a:spcPts val="0"/>
              </a:spcAft>
              <a:buClr>
                <a:srgbClr val="94252E"/>
              </a:buClr>
              <a:buSzPts val="4000"/>
              <a:buFont typeface="Times New Roman"/>
              <a:buNone/>
              <a:defRPr b="1" sz="4000">
                <a:solidFill>
                  <a:srgbClr val="94252E"/>
                </a:solidFill>
                <a:latin typeface="Times New Roman"/>
                <a:ea typeface="Times New Roman"/>
                <a:cs typeface="Times New Roman"/>
                <a:sym typeface="Times New Roman"/>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87" name="Google Shape;87;g376d31a24b8_0_66"/>
          <p:cNvSpPr/>
          <p:nvPr>
            <p:ph idx="5" type="pic"/>
          </p:nvPr>
        </p:nvSpPr>
        <p:spPr>
          <a:xfrm>
            <a:off x="5012506" y="1801813"/>
            <a:ext cx="6449100" cy="3735300"/>
          </a:xfrm>
          <a:prstGeom prst="rect">
            <a:avLst/>
          </a:prstGeom>
          <a:noFill/>
          <a:ln>
            <a:noFill/>
          </a:ln>
        </p:spPr>
      </p:sp>
      <p:sp>
        <p:nvSpPr>
          <p:cNvPr id="88" name="Google Shape;88;g376d31a24b8_0_66"/>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內文" showMasterSp="0" type="picTx">
  <p:cSld name="PICTURE_WITH_CAPTION_TEXT">
    <p:bg>
      <p:bgPr>
        <a:solidFill>
          <a:srgbClr val="FFFFFF"/>
        </a:solidFill>
      </p:bgPr>
    </p:bg>
    <p:spTree>
      <p:nvGrpSpPr>
        <p:cNvPr id="89" name="Shape 89"/>
        <p:cNvGrpSpPr/>
        <p:nvPr/>
      </p:nvGrpSpPr>
      <p:grpSpPr>
        <a:xfrm>
          <a:off x="0" y="0"/>
          <a:ext cx="0" cy="0"/>
          <a:chOff x="0" y="0"/>
          <a:chExt cx="0" cy="0"/>
        </a:xfrm>
      </p:grpSpPr>
      <p:sp>
        <p:nvSpPr>
          <p:cNvPr id="90" name="Google Shape;90;g376d31a24b8_0_80"/>
          <p:cNvSpPr txBox="1"/>
          <p:nvPr>
            <p:ph idx="1" type="body"/>
          </p:nvPr>
        </p:nvSpPr>
        <p:spPr>
          <a:xfrm>
            <a:off x="1013842" y="854742"/>
            <a:ext cx="3726000" cy="437100"/>
          </a:xfrm>
          <a:prstGeom prst="rect">
            <a:avLst/>
          </a:prstGeom>
          <a:noFill/>
          <a:ln>
            <a:noFill/>
          </a:ln>
        </p:spPr>
        <p:txBody>
          <a:bodyPr anchorCtr="0" anchor="t" bIns="45675" lIns="45675" spcFirstLastPara="1" rIns="45675" wrap="square" tIns="45675">
            <a:spAutoFit/>
          </a:bodyPr>
          <a:lstStyle>
            <a:lvl1pPr indent="-228600" lvl="0" marL="457200" algn="l">
              <a:lnSpc>
                <a:spcPct val="90000"/>
              </a:lnSpc>
              <a:spcBef>
                <a:spcPts val="0"/>
              </a:spcBef>
              <a:spcAft>
                <a:spcPts val="0"/>
              </a:spcAft>
              <a:buClr>
                <a:srgbClr val="000000"/>
              </a:buClr>
              <a:buSzPts val="2400"/>
              <a:buFont typeface="Arial"/>
              <a:buNone/>
              <a:defRPr b="1" sz="2400">
                <a:latin typeface="Arial"/>
                <a:ea typeface="Arial"/>
                <a:cs typeface="Arial"/>
                <a:sym typeface="Arial"/>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sp>
        <p:nvSpPr>
          <p:cNvPr id="91" name="Google Shape;91;g376d31a24b8_0_80"/>
          <p:cNvSpPr txBox="1"/>
          <p:nvPr>
            <p:ph idx="2" type="body"/>
          </p:nvPr>
        </p:nvSpPr>
        <p:spPr>
          <a:xfrm>
            <a:off x="1013842" y="1541796"/>
            <a:ext cx="8243100" cy="3514500"/>
          </a:xfrm>
          <a:prstGeom prst="rect">
            <a:avLst/>
          </a:prstGeom>
          <a:noFill/>
          <a:ln>
            <a:noFill/>
          </a:ln>
        </p:spPr>
        <p:txBody>
          <a:bodyPr anchorCtr="0" anchor="t" bIns="45675" lIns="45675" spcFirstLastPara="1" rIns="45675" wrap="square" tIns="45675">
            <a:spAutoFit/>
          </a:bodyPr>
          <a:lstStyle>
            <a:lvl1pPr indent="-406400" lvl="0" marL="457200" algn="l">
              <a:lnSpc>
                <a:spcPct val="90000"/>
              </a:lnSpc>
              <a:spcBef>
                <a:spcPts val="1000"/>
              </a:spcBef>
              <a:spcAft>
                <a:spcPts val="0"/>
              </a:spcAft>
              <a:buSzPts val="2800"/>
              <a:buChar char="•"/>
              <a:defRPr/>
            </a:lvl1pPr>
            <a:lvl2pPr indent="-406400" lvl="1" marL="914400" algn="l">
              <a:lnSpc>
                <a:spcPct val="90000"/>
              </a:lnSpc>
              <a:spcBef>
                <a:spcPts val="1000"/>
              </a:spcBef>
              <a:spcAft>
                <a:spcPts val="0"/>
              </a:spcAft>
              <a:buSzPts val="2800"/>
              <a:buChar char="•"/>
              <a:defRPr/>
            </a:lvl2pPr>
            <a:lvl3pPr indent="-406400" lvl="2" marL="1371600" algn="l">
              <a:lnSpc>
                <a:spcPct val="90000"/>
              </a:lnSpc>
              <a:spcBef>
                <a:spcPts val="1000"/>
              </a:spcBef>
              <a:spcAft>
                <a:spcPts val="0"/>
              </a:spcAft>
              <a:buSzPts val="2800"/>
              <a:buChar char="•"/>
              <a:defRPr/>
            </a:lvl3pPr>
            <a:lvl4pPr indent="-406400" lvl="3" marL="1828800" algn="l">
              <a:lnSpc>
                <a:spcPct val="90000"/>
              </a:lnSpc>
              <a:spcBef>
                <a:spcPts val="1000"/>
              </a:spcBef>
              <a:spcAft>
                <a:spcPts val="0"/>
              </a:spcAft>
              <a:buSzPts val="2800"/>
              <a:buChar char="•"/>
              <a:defRPr/>
            </a:lvl4pPr>
            <a:lvl5pPr indent="-406400" lvl="4" marL="2286000" algn="l">
              <a:lnSpc>
                <a:spcPct val="90000"/>
              </a:lnSpc>
              <a:spcBef>
                <a:spcPts val="1000"/>
              </a:spcBef>
              <a:spcAft>
                <a:spcPts val="0"/>
              </a:spcAft>
              <a:buSzPts val="2800"/>
              <a:buChar char="•"/>
              <a:defRPr/>
            </a:lvl5pPr>
            <a:lvl6pPr indent="-406400" lvl="5" marL="2743200" algn="l">
              <a:lnSpc>
                <a:spcPct val="90000"/>
              </a:lnSpc>
              <a:spcBef>
                <a:spcPts val="1000"/>
              </a:spcBef>
              <a:spcAft>
                <a:spcPts val="0"/>
              </a:spcAft>
              <a:buSzPts val="2800"/>
              <a:buChar char="•"/>
              <a:defRPr/>
            </a:lvl6pPr>
            <a:lvl7pPr indent="-406400" lvl="6" marL="3200400" algn="l">
              <a:lnSpc>
                <a:spcPct val="90000"/>
              </a:lnSpc>
              <a:spcBef>
                <a:spcPts val="1000"/>
              </a:spcBef>
              <a:spcAft>
                <a:spcPts val="0"/>
              </a:spcAft>
              <a:buSzPts val="2800"/>
              <a:buChar char="•"/>
              <a:defRPr/>
            </a:lvl7pPr>
            <a:lvl8pPr indent="-406400" lvl="7" marL="3657600" algn="l">
              <a:lnSpc>
                <a:spcPct val="90000"/>
              </a:lnSpc>
              <a:spcBef>
                <a:spcPts val="1000"/>
              </a:spcBef>
              <a:spcAft>
                <a:spcPts val="0"/>
              </a:spcAft>
              <a:buSzPts val="2800"/>
              <a:buChar char="•"/>
              <a:defRPr/>
            </a:lvl8pPr>
            <a:lvl9pPr indent="-406400" lvl="8" marL="4114800" algn="l">
              <a:lnSpc>
                <a:spcPct val="90000"/>
              </a:lnSpc>
              <a:spcBef>
                <a:spcPts val="1000"/>
              </a:spcBef>
              <a:spcAft>
                <a:spcPts val="0"/>
              </a:spcAft>
              <a:buSzPts val="2800"/>
              <a:buChar char="•"/>
              <a:defRPr/>
            </a:lvl9pPr>
          </a:lstStyle>
          <a:p/>
        </p:txBody>
      </p:sp>
      <p:cxnSp>
        <p:nvCxnSpPr>
          <p:cNvPr id="92" name="Google Shape;92;g376d31a24b8_0_80"/>
          <p:cNvCxnSpPr/>
          <p:nvPr/>
        </p:nvCxnSpPr>
        <p:spPr>
          <a:xfrm>
            <a:off x="11238807" y="6356696"/>
            <a:ext cx="953100" cy="0"/>
          </a:xfrm>
          <a:prstGeom prst="straightConnector1">
            <a:avLst/>
          </a:prstGeom>
          <a:noFill/>
          <a:ln cap="flat" cmpd="sng" w="12700">
            <a:solidFill>
              <a:srgbClr val="94252E"/>
            </a:solidFill>
            <a:prstDash val="solid"/>
            <a:miter lim="8000"/>
            <a:headEnd len="sm" w="sm" type="none"/>
            <a:tailEnd len="sm" w="sm" type="none"/>
          </a:ln>
        </p:spPr>
      </p:cxnSp>
      <p:sp>
        <p:nvSpPr>
          <p:cNvPr id="93" name="Google Shape;93;g376d31a24b8_0_80"/>
          <p:cNvSpPr txBox="1"/>
          <p:nvPr/>
        </p:nvSpPr>
        <p:spPr>
          <a:xfrm rot="5400000">
            <a:off x="-3010518" y="2931401"/>
            <a:ext cx="6282300" cy="400200"/>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F1EBE3"/>
              </a:buClr>
              <a:buSzPts val="2000"/>
              <a:buFont typeface="Arial"/>
              <a:buNone/>
            </a:pPr>
            <a:r>
              <a:rPr b="0" i="0" lang="en-US" sz="2000" u="none" cap="none" strike="noStrike">
                <a:solidFill>
                  <a:srgbClr val="F1EBE3"/>
                </a:solidFill>
                <a:latin typeface="Arial"/>
                <a:ea typeface="Arial"/>
                <a:cs typeface="Arial"/>
                <a:sym typeface="Arial"/>
              </a:rPr>
              <a:t>NATIONAL CHENG KUNG UNIVERSITY</a:t>
            </a:r>
            <a:endParaRPr/>
          </a:p>
        </p:txBody>
      </p:sp>
      <p:cxnSp>
        <p:nvCxnSpPr>
          <p:cNvPr id="94" name="Google Shape;94;g376d31a24b8_0_80"/>
          <p:cNvCxnSpPr/>
          <p:nvPr/>
        </p:nvCxnSpPr>
        <p:spPr>
          <a:xfrm>
            <a:off x="0" y="6356696"/>
            <a:ext cx="9329100" cy="0"/>
          </a:xfrm>
          <a:prstGeom prst="straightConnector1">
            <a:avLst/>
          </a:prstGeom>
          <a:noFill/>
          <a:ln cap="flat" cmpd="sng" w="12700">
            <a:solidFill>
              <a:srgbClr val="94252E"/>
            </a:solidFill>
            <a:prstDash val="solid"/>
            <a:miter lim="8000"/>
            <a:headEnd len="sm" w="sm" type="none"/>
            <a:tailEnd len="sm" w="sm" type="none"/>
          </a:ln>
        </p:spPr>
      </p:cxnSp>
      <p:pic>
        <p:nvPicPr>
          <p:cNvPr descr="94é±å¹´Logoä½¿ç¨èªªææ¸ - Final.pngGoogle Shape;205;p9" id="95" name="Google Shape;95;g376d31a24b8_0_80"/>
          <p:cNvPicPr preferRelativeResize="0"/>
          <p:nvPr/>
        </p:nvPicPr>
        <p:blipFill rotWithShape="1">
          <a:blip r:embed="rId2">
            <a:alphaModFix/>
          </a:blip>
          <a:srcRect b="0" l="0" r="0" t="0"/>
          <a:stretch/>
        </p:blipFill>
        <p:spPr>
          <a:xfrm>
            <a:off x="9305125" y="5816200"/>
            <a:ext cx="1957475" cy="1041800"/>
          </a:xfrm>
          <a:prstGeom prst="rect">
            <a:avLst/>
          </a:prstGeom>
          <a:noFill/>
          <a:ln>
            <a:noFill/>
          </a:ln>
        </p:spPr>
      </p:pic>
      <p:sp>
        <p:nvSpPr>
          <p:cNvPr id="96" name="Google Shape;96;g376d31a24b8_0_80"/>
          <p:cNvSpPr txBox="1"/>
          <p:nvPr/>
        </p:nvSpPr>
        <p:spPr>
          <a:xfrm>
            <a:off x="11352943" y="6444750"/>
            <a:ext cx="655200" cy="276900"/>
          </a:xfrm>
          <a:prstGeom prst="rect">
            <a:avLst/>
          </a:prstGeom>
          <a:noFill/>
          <a:ln>
            <a:noFill/>
          </a:ln>
        </p:spPr>
        <p:txBody>
          <a:bodyPr anchorCtr="0" anchor="ctr" bIns="45675" lIns="45675" spcFirstLastPara="1" rIns="45675" wrap="square" tIns="45675">
            <a:sp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252E"/>
        </a:solidFill>
      </p:bgPr>
    </p:bg>
    <p:spTree>
      <p:nvGrpSpPr>
        <p:cNvPr id="9" name="Shape 9"/>
        <p:cNvGrpSpPr/>
        <p:nvPr/>
      </p:nvGrpSpPr>
      <p:grpSpPr>
        <a:xfrm>
          <a:off x="0" y="0"/>
          <a:ext cx="0" cy="0"/>
          <a:chOff x="0" y="0"/>
          <a:chExt cx="0" cy="0"/>
        </a:xfrm>
      </p:grpSpPr>
      <p:cxnSp>
        <p:nvCxnSpPr>
          <p:cNvPr id="10" name="Google Shape;10;g376d31a24b8_0_0"/>
          <p:cNvCxnSpPr/>
          <p:nvPr/>
        </p:nvCxnSpPr>
        <p:spPr>
          <a:xfrm>
            <a:off x="2208047" y="2751868"/>
            <a:ext cx="0" cy="1584300"/>
          </a:xfrm>
          <a:prstGeom prst="straightConnector1">
            <a:avLst/>
          </a:prstGeom>
          <a:noFill/>
          <a:ln cap="flat" cmpd="sng" w="19050">
            <a:solidFill>
              <a:srgbClr val="FFFFFF"/>
            </a:solidFill>
            <a:prstDash val="solid"/>
            <a:miter lim="8000"/>
            <a:headEnd len="sm" w="sm" type="none"/>
            <a:tailEnd len="sm" w="sm" type="none"/>
          </a:ln>
        </p:spPr>
      </p:cxnSp>
      <p:pic>
        <p:nvPicPr>
          <p:cNvPr descr="94é±å¹´Logoä½¿ç¨èªªææ¸ - Final.pngGoogle Shape;101;p2" id="11" name="Google Shape;11;g376d31a24b8_0_0"/>
          <p:cNvPicPr preferRelativeResize="0"/>
          <p:nvPr/>
        </p:nvPicPr>
        <p:blipFill rotWithShape="1">
          <a:blip r:embed="rId1">
            <a:alphaModFix/>
          </a:blip>
          <a:srcRect b="0" l="0" r="0" t="0"/>
          <a:stretch/>
        </p:blipFill>
        <p:spPr>
          <a:xfrm>
            <a:off x="576150" y="2820874"/>
            <a:ext cx="1337376" cy="1446323"/>
          </a:xfrm>
          <a:prstGeom prst="rect">
            <a:avLst/>
          </a:prstGeom>
          <a:noFill/>
          <a:ln>
            <a:noFill/>
          </a:ln>
        </p:spPr>
      </p:pic>
      <p:sp>
        <p:nvSpPr>
          <p:cNvPr id="12" name="Google Shape;12;g376d31a24b8_0_0"/>
          <p:cNvSpPr txBox="1"/>
          <p:nvPr>
            <p:ph type="title"/>
          </p:nvPr>
        </p:nvSpPr>
        <p:spPr>
          <a:xfrm>
            <a:off x="838200" y="365125"/>
            <a:ext cx="10515600" cy="1325700"/>
          </a:xfrm>
          <a:prstGeom prst="rect">
            <a:avLst/>
          </a:prstGeom>
          <a:noFill/>
          <a:ln>
            <a:noFill/>
          </a:ln>
        </p:spPr>
        <p:txBody>
          <a:bodyPr anchorCtr="0" anchor="ctr" bIns="45675" lIns="45675" spcFirstLastPara="1" rIns="45675" wrap="square" tIns="45675">
            <a:normAutofit/>
          </a:bodyPr>
          <a:lstStyle>
            <a:lvl1pPr lvl="0"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13" name="Google Shape;13;g376d31a24b8_0_0"/>
          <p:cNvSpPr txBox="1"/>
          <p:nvPr>
            <p:ph idx="1" type="body"/>
          </p:nvPr>
        </p:nvSpPr>
        <p:spPr>
          <a:xfrm>
            <a:off x="838200" y="1825625"/>
            <a:ext cx="10515600" cy="4351200"/>
          </a:xfrm>
          <a:prstGeom prst="rect">
            <a:avLst/>
          </a:prstGeom>
          <a:noFill/>
          <a:ln>
            <a:noFill/>
          </a:ln>
        </p:spPr>
        <p:txBody>
          <a:bodyPr anchorCtr="0" anchor="t" bIns="45675" lIns="45675" spcFirstLastPara="1" rIns="45675" wrap="square" tIns="45675">
            <a:norm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406400" lvl="5" marL="2743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6pPr>
            <a:lvl7pPr indent="-406400" lvl="6" marL="3200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7pPr>
            <a:lvl8pPr indent="-406400" lvl="7" marL="3657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8pPr>
            <a:lvl9pPr indent="-406400" lvl="8" marL="4114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9pPr>
          </a:lstStyle>
          <a:p/>
        </p:txBody>
      </p:sp>
      <p:sp>
        <p:nvSpPr>
          <p:cNvPr id="14" name="Google Shape;14;g376d31a24b8_0_0"/>
          <p:cNvSpPr txBox="1"/>
          <p:nvPr>
            <p:ph idx="12" type="sldNum"/>
          </p:nvPr>
        </p:nvSpPr>
        <p:spPr>
          <a:xfrm>
            <a:off x="11095216" y="6414780"/>
            <a:ext cx="258600" cy="276900"/>
          </a:xfrm>
          <a:prstGeom prst="rect">
            <a:avLst/>
          </a:prstGeom>
          <a:noFill/>
          <a:ln>
            <a:noFill/>
          </a:ln>
        </p:spPr>
        <p:txBody>
          <a:bodyPr anchorCtr="0" anchor="ctr" bIns="45675" lIns="45675" spcFirstLastPara="1" rIns="45675" wrap="square" tIns="45675">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252E"/>
        </a:solidFill>
      </p:bgPr>
    </p:bg>
    <p:spTree>
      <p:nvGrpSpPr>
        <p:cNvPr id="179" name="Shape 179"/>
        <p:cNvGrpSpPr/>
        <p:nvPr/>
      </p:nvGrpSpPr>
      <p:grpSpPr>
        <a:xfrm>
          <a:off x="0" y="0"/>
          <a:ext cx="0" cy="0"/>
          <a:chOff x="0" y="0"/>
          <a:chExt cx="0" cy="0"/>
        </a:xfrm>
      </p:grpSpPr>
      <p:pic>
        <p:nvPicPr>
          <p:cNvPr id="180" name="Google Shape;180;p1"/>
          <p:cNvPicPr preferRelativeResize="0"/>
          <p:nvPr/>
        </p:nvPicPr>
        <p:blipFill rotWithShape="1">
          <a:blip r:embed="rId3">
            <a:alphaModFix/>
          </a:blip>
          <a:srcRect b="4779" l="0" r="6120" t="0"/>
          <a:stretch/>
        </p:blipFill>
        <p:spPr>
          <a:xfrm>
            <a:off x="7408985" y="-1"/>
            <a:ext cx="4783015" cy="6856782"/>
          </a:xfrm>
          <a:prstGeom prst="rect">
            <a:avLst/>
          </a:prstGeom>
          <a:noFill/>
          <a:ln>
            <a:noFill/>
          </a:ln>
        </p:spPr>
      </p:pic>
      <p:sp>
        <p:nvSpPr>
          <p:cNvPr id="181" name="Google Shape;181;p1"/>
          <p:cNvSpPr txBox="1"/>
          <p:nvPr/>
        </p:nvSpPr>
        <p:spPr>
          <a:xfrm>
            <a:off x="7704008" y="269865"/>
            <a:ext cx="3639409" cy="667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latin typeface="Arial"/>
                <a:ea typeface="Arial"/>
                <a:cs typeface="Arial"/>
                <a:sym typeface="Arial"/>
              </a:rPr>
              <a:t>(Figure Here)</a:t>
            </a:r>
            <a:endParaRPr b="1" i="0" sz="2800" u="none" cap="none" strike="noStrike">
              <a:solidFill>
                <a:schemeClr val="dk1"/>
              </a:solidFill>
              <a:latin typeface="Arial"/>
              <a:ea typeface="Arial"/>
              <a:cs typeface="Arial"/>
              <a:sym typeface="Arial"/>
            </a:endParaRPr>
          </a:p>
        </p:txBody>
      </p:sp>
      <p:sp>
        <p:nvSpPr>
          <p:cNvPr id="182" name="Google Shape;182;p1"/>
          <p:cNvSpPr txBox="1"/>
          <p:nvPr/>
        </p:nvSpPr>
        <p:spPr>
          <a:xfrm>
            <a:off x="2571404" y="2751868"/>
            <a:ext cx="3524596" cy="85617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4800"/>
              <a:buFont typeface="Times New Roman"/>
              <a:buNone/>
            </a:pPr>
            <a:r>
              <a:rPr b="0" i="0" lang="en-US" sz="4800" u="none" cap="none" strike="noStrike">
                <a:solidFill>
                  <a:schemeClr val="lt1"/>
                </a:solidFill>
                <a:latin typeface="Times New Roman"/>
                <a:ea typeface="Times New Roman"/>
                <a:cs typeface="Times New Roman"/>
                <a:sym typeface="Times New Roman"/>
              </a:rPr>
              <a:t>Topic</a:t>
            </a:r>
            <a:endParaRPr b="1" i="0" sz="1400" u="none" cap="none" strike="noStrike">
              <a:solidFill>
                <a:schemeClr val="lt1"/>
              </a:solidFill>
              <a:latin typeface="Microsoft JhengHei"/>
              <a:ea typeface="Microsoft JhengHei"/>
              <a:cs typeface="Microsoft JhengHei"/>
              <a:sym typeface="Microsoft JhengHei"/>
            </a:endParaRPr>
          </a:p>
        </p:txBody>
      </p:sp>
      <p:sp>
        <p:nvSpPr>
          <p:cNvPr id="183" name="Google Shape;183;p1"/>
          <p:cNvSpPr txBox="1"/>
          <p:nvPr/>
        </p:nvSpPr>
        <p:spPr>
          <a:xfrm>
            <a:off x="2571404" y="3675643"/>
            <a:ext cx="3341759" cy="669980"/>
          </a:xfrm>
          <a:prstGeom prst="rect">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rgbClr val="9E7D51"/>
              </a:buClr>
              <a:buSzPts val="1600"/>
              <a:buFont typeface="Microsoft JhengHei"/>
              <a:buChar char="◆"/>
            </a:pPr>
            <a:r>
              <a:rPr b="0" i="0" lang="en-US" sz="1600" u="none" cap="none" strike="noStrike">
                <a:solidFill>
                  <a:schemeClr val="lt1"/>
                </a:solidFill>
                <a:latin typeface="Arial"/>
                <a:ea typeface="Arial"/>
                <a:cs typeface="Arial"/>
                <a:sym typeface="Arial"/>
              </a:rPr>
              <a:t>Proposer: </a:t>
            </a:r>
            <a:endParaRPr/>
          </a:p>
          <a:p>
            <a:pPr indent="-285750" lvl="0" marL="285750" marR="0" rtl="0" algn="l">
              <a:spcBef>
                <a:spcPts val="600"/>
              </a:spcBef>
              <a:spcAft>
                <a:spcPts val="0"/>
              </a:spcAft>
              <a:buClr>
                <a:srgbClr val="9E7D51"/>
              </a:buClr>
              <a:buSzPts val="1600"/>
              <a:buFont typeface="Microsoft JhengHei"/>
              <a:buChar char="◆"/>
            </a:pPr>
            <a:r>
              <a:rPr b="0" i="0" lang="en-US" sz="1600" u="none" cap="none" strike="noStrike">
                <a:solidFill>
                  <a:schemeClr val="lt1"/>
                </a:solidFill>
                <a:latin typeface="Arial"/>
                <a:ea typeface="Arial"/>
                <a:cs typeface="Arial"/>
                <a:sym typeface="Arial"/>
              </a:rPr>
              <a:t>Date: Jan 01,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
          <p:cNvPicPr preferRelativeResize="0"/>
          <p:nvPr/>
        </p:nvPicPr>
        <p:blipFill rotWithShape="1">
          <a:blip r:embed="rId3">
            <a:alphaModFix/>
          </a:blip>
          <a:srcRect b="6480" l="4819" r="13332" t="6110"/>
          <a:stretch/>
        </p:blipFill>
        <p:spPr>
          <a:xfrm>
            <a:off x="4355869" y="249065"/>
            <a:ext cx="7836132" cy="5920821"/>
          </a:xfrm>
          <a:prstGeom prst="rect">
            <a:avLst/>
          </a:prstGeom>
          <a:noFill/>
          <a:ln>
            <a:noFill/>
          </a:ln>
        </p:spPr>
      </p:pic>
      <p:sp>
        <p:nvSpPr>
          <p:cNvPr id="189" name="Google Shape;189;p2"/>
          <p:cNvSpPr/>
          <p:nvPr/>
        </p:nvSpPr>
        <p:spPr>
          <a:xfrm>
            <a:off x="0" y="6169887"/>
            <a:ext cx="12192001" cy="688114"/>
          </a:xfrm>
          <a:prstGeom prst="rect">
            <a:avLst/>
          </a:prstGeom>
          <a:solidFill>
            <a:srgbClr val="9425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0" name="Google Shape;190;p2"/>
          <p:cNvSpPr/>
          <p:nvPr/>
        </p:nvSpPr>
        <p:spPr>
          <a:xfrm>
            <a:off x="0" y="1"/>
            <a:ext cx="12192001" cy="249065"/>
          </a:xfrm>
          <a:prstGeom prst="rect">
            <a:avLst/>
          </a:prstGeom>
          <a:solidFill>
            <a:srgbClr val="9425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2"/>
          <p:cNvSpPr txBox="1"/>
          <p:nvPr>
            <p:ph idx="4294967295" type="title"/>
          </p:nvPr>
        </p:nvSpPr>
        <p:spPr>
          <a:xfrm>
            <a:off x="978976" y="2599676"/>
            <a:ext cx="3077635" cy="149239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4252E"/>
              </a:buClr>
              <a:buSzPts val="4400"/>
              <a:buFont typeface="Times New Roman"/>
              <a:buNone/>
            </a:pPr>
            <a:r>
              <a:rPr b="1" lang="en-US">
                <a:solidFill>
                  <a:srgbClr val="94252E"/>
                </a:solidFill>
                <a:latin typeface="Times New Roman"/>
                <a:ea typeface="Times New Roman"/>
                <a:cs typeface="Times New Roman"/>
                <a:sym typeface="Times New Roman"/>
              </a:rPr>
              <a:t>Type Title Text Here</a:t>
            </a:r>
            <a:endParaRPr b="1">
              <a:solidFill>
                <a:srgbClr val="94252E"/>
              </a:solidFill>
              <a:latin typeface="Microsoft JhengHei"/>
              <a:ea typeface="Microsoft JhengHei"/>
              <a:cs typeface="Microsoft JhengHei"/>
              <a:sym typeface="Microsoft JhengHei"/>
            </a:endParaRPr>
          </a:p>
        </p:txBody>
      </p:sp>
      <p:sp>
        <p:nvSpPr>
          <p:cNvPr id="192" name="Google Shape;192;p2"/>
          <p:cNvSpPr txBox="1"/>
          <p:nvPr/>
        </p:nvSpPr>
        <p:spPr>
          <a:xfrm>
            <a:off x="4465439" y="472205"/>
            <a:ext cx="3639409" cy="667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(Figure Here)</a:t>
            </a:r>
            <a:endParaRPr b="1" i="0" sz="3200" u="none" cap="none" strike="noStrike">
              <a:solidFill>
                <a:schemeClr val="lt1"/>
              </a:solidFill>
              <a:latin typeface="Arial"/>
              <a:ea typeface="Arial"/>
              <a:cs typeface="Arial"/>
              <a:sym typeface="Arial"/>
            </a:endParaRPr>
          </a:p>
        </p:txBody>
      </p:sp>
      <p:pic>
        <p:nvPicPr>
          <p:cNvPr id="193" name="Google Shape;193;p2" title="94é±å¹´Logoä½¿ç¨èªªææ¸ - Final.png"/>
          <p:cNvPicPr preferRelativeResize="0"/>
          <p:nvPr/>
        </p:nvPicPr>
        <p:blipFill>
          <a:blip r:embed="rId4">
            <a:alphaModFix/>
          </a:blip>
          <a:stretch>
            <a:fillRect/>
          </a:stretch>
        </p:blipFill>
        <p:spPr>
          <a:xfrm>
            <a:off x="0" y="6038850"/>
            <a:ext cx="1653725" cy="87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3"/>
          <p:cNvPicPr preferRelativeResize="0"/>
          <p:nvPr/>
        </p:nvPicPr>
        <p:blipFill rotWithShape="1">
          <a:blip r:embed="rId3">
            <a:alphaModFix/>
          </a:blip>
          <a:srcRect b="18670" l="0" r="6120" t="2639"/>
          <a:stretch/>
        </p:blipFill>
        <p:spPr>
          <a:xfrm>
            <a:off x="968115" y="1812632"/>
            <a:ext cx="3369424" cy="3991755"/>
          </a:xfrm>
          <a:prstGeom prst="rect">
            <a:avLst/>
          </a:prstGeom>
          <a:noFill/>
          <a:ln>
            <a:noFill/>
          </a:ln>
        </p:spPr>
      </p:pic>
      <p:sp>
        <p:nvSpPr>
          <p:cNvPr id="200" name="Google Shape;200;p3"/>
          <p:cNvSpPr txBox="1"/>
          <p:nvPr>
            <p:ph idx="4294967295" type="title"/>
          </p:nvPr>
        </p:nvSpPr>
        <p:spPr>
          <a:xfrm>
            <a:off x="968115" y="800313"/>
            <a:ext cx="7186016" cy="8685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4252E"/>
              </a:buClr>
              <a:buSzPts val="4000"/>
              <a:buFont typeface="Times New Roman"/>
              <a:buNone/>
            </a:pPr>
            <a:r>
              <a:rPr b="1" lang="en-US" sz="4000">
                <a:solidFill>
                  <a:srgbClr val="94252E"/>
                </a:solidFill>
                <a:latin typeface="Times New Roman"/>
                <a:ea typeface="Times New Roman"/>
                <a:cs typeface="Times New Roman"/>
                <a:sym typeface="Times New Roman"/>
              </a:rPr>
              <a:t>Type Title Text Here</a:t>
            </a:r>
            <a:endParaRPr b="1">
              <a:solidFill>
                <a:srgbClr val="94252E"/>
              </a:solidFill>
              <a:latin typeface="Times New Roman"/>
              <a:ea typeface="Times New Roman"/>
              <a:cs typeface="Times New Roman"/>
              <a:sym typeface="Times New Roman"/>
            </a:endParaRPr>
          </a:p>
        </p:txBody>
      </p:sp>
      <p:sp>
        <p:nvSpPr>
          <p:cNvPr id="201" name="Google Shape;201;p3"/>
          <p:cNvSpPr txBox="1"/>
          <p:nvPr/>
        </p:nvSpPr>
        <p:spPr>
          <a:xfrm>
            <a:off x="4473144" y="1793884"/>
            <a:ext cx="5178855" cy="4862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02" name="Google Shape;202;p3"/>
          <p:cNvSpPr txBox="1"/>
          <p:nvPr/>
        </p:nvSpPr>
        <p:spPr>
          <a:xfrm>
            <a:off x="4473144" y="2358545"/>
            <a:ext cx="6988385" cy="3445845"/>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1 (Arial/18pt)</a:t>
            </a:r>
            <a:endParaRPr/>
          </a:p>
          <a:p>
            <a:pPr indent="-228600" lvl="0" marL="228600" marR="0" rtl="0" algn="l">
              <a:lnSpc>
                <a:spcPct val="100000"/>
              </a:lnSpc>
              <a:spcBef>
                <a:spcPts val="100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2</a:t>
            </a:r>
            <a:endParaRPr/>
          </a:p>
          <a:p>
            <a:pPr indent="-228600" lvl="0" marL="228600" marR="0" rtl="0" algn="l">
              <a:lnSpc>
                <a:spcPct val="100000"/>
              </a:lnSpc>
              <a:spcBef>
                <a:spcPts val="100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3</a:t>
            </a:r>
            <a:endParaRPr/>
          </a:p>
          <a:p>
            <a:pPr indent="-228600" lvl="0" marL="228600" marR="0" rtl="0" algn="l">
              <a:lnSpc>
                <a:spcPct val="100000"/>
              </a:lnSpc>
              <a:spcBef>
                <a:spcPts val="100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4</a:t>
            </a:r>
            <a:endParaRPr/>
          </a:p>
          <a:p>
            <a:pPr indent="-228600" lvl="0" marL="228600" marR="0" rtl="0" algn="l">
              <a:lnSpc>
                <a:spcPct val="100000"/>
              </a:lnSpc>
              <a:spcBef>
                <a:spcPts val="100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5</a:t>
            </a:r>
            <a:endParaRPr/>
          </a:p>
          <a:p>
            <a:pPr indent="-228600" lvl="0" marL="228600" marR="0" rtl="0" algn="l">
              <a:lnSpc>
                <a:spcPct val="100000"/>
              </a:lnSpc>
              <a:spcBef>
                <a:spcPts val="1000"/>
              </a:spcBef>
              <a:spcAft>
                <a:spcPts val="0"/>
              </a:spcAft>
              <a:buClr>
                <a:srgbClr val="9E7D51"/>
              </a:buClr>
              <a:buSzPts val="1800"/>
              <a:buFont typeface="Microsoft JhengHei"/>
              <a:buChar char="◆"/>
            </a:pPr>
            <a:r>
              <a:rPr b="0" i="0" lang="en-US" sz="1800" u="none" cap="none" strike="noStrike">
                <a:solidFill>
                  <a:schemeClr val="dk1"/>
                </a:solidFill>
                <a:latin typeface="Arial"/>
                <a:ea typeface="Arial"/>
                <a:cs typeface="Arial"/>
                <a:sym typeface="Arial"/>
              </a:rPr>
              <a:t>Item 6</a:t>
            </a:r>
            <a:endParaRPr/>
          </a:p>
        </p:txBody>
      </p:sp>
      <p:sp>
        <p:nvSpPr>
          <p:cNvPr id="203" name="Google Shape;203;p3"/>
          <p:cNvSpPr txBox="1"/>
          <p:nvPr/>
        </p:nvSpPr>
        <p:spPr>
          <a:xfrm>
            <a:off x="1005993" y="1887581"/>
            <a:ext cx="3068015" cy="667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(Figure Here)</a:t>
            </a:r>
            <a:endParaRPr b="1" i="0" sz="2400" u="none" cap="none" strike="noStrike">
              <a:solidFill>
                <a:schemeClr val="dk1"/>
              </a:solidFill>
              <a:latin typeface="Arial"/>
              <a:ea typeface="Arial"/>
              <a:cs typeface="Arial"/>
              <a:sym typeface="Arial"/>
            </a:endParaRPr>
          </a:p>
        </p:txBody>
      </p:sp>
      <p:grpSp>
        <p:nvGrpSpPr>
          <p:cNvPr id="204" name="Google Shape;204;p3"/>
          <p:cNvGrpSpPr/>
          <p:nvPr/>
        </p:nvGrpSpPr>
        <p:grpSpPr>
          <a:xfrm>
            <a:off x="783811" y="980457"/>
            <a:ext cx="112229" cy="438953"/>
            <a:chOff x="783772" y="890147"/>
            <a:chExt cx="142544" cy="509578"/>
          </a:xfrm>
        </p:grpSpPr>
        <p:sp>
          <p:nvSpPr>
            <p:cNvPr id="205" name="Google Shape;205;p3"/>
            <p:cNvSpPr/>
            <p:nvPr/>
          </p:nvSpPr>
          <p:spPr>
            <a:xfrm>
              <a:off x="855044" y="890147"/>
              <a:ext cx="71272" cy="509578"/>
            </a:xfrm>
            <a:prstGeom prst="rect">
              <a:avLst/>
            </a:prstGeom>
            <a:solidFill>
              <a:srgbClr val="AA4C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p3"/>
            <p:cNvSpPr/>
            <p:nvPr/>
          </p:nvSpPr>
          <p:spPr>
            <a:xfrm>
              <a:off x="783772" y="890147"/>
              <a:ext cx="71272" cy="509578"/>
            </a:xfrm>
            <a:prstGeom prst="rect">
              <a:avLst/>
            </a:prstGeom>
            <a:solidFill>
              <a:srgbClr val="9425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07" name="Google Shape;207;p3"/>
          <p:cNvSpPr/>
          <p:nvPr>
            <p:ph idx="4" type="pic"/>
          </p:nvPr>
        </p:nvSpPr>
        <p:spPr>
          <a:xfrm>
            <a:off x="968115" y="1812145"/>
            <a:ext cx="3357000" cy="3991800"/>
          </a:xfrm>
          <a:prstGeom prst="rect">
            <a:avLst/>
          </a:prstGeom>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p4"/>
          <p:cNvPicPr preferRelativeResize="0"/>
          <p:nvPr/>
        </p:nvPicPr>
        <p:blipFill rotWithShape="1">
          <a:blip r:embed="rId3">
            <a:alphaModFix/>
          </a:blip>
          <a:srcRect b="18670" l="0" r="6120" t="2639"/>
          <a:stretch/>
        </p:blipFill>
        <p:spPr>
          <a:xfrm>
            <a:off x="968115" y="1812632"/>
            <a:ext cx="3369424" cy="3991755"/>
          </a:xfrm>
          <a:prstGeom prst="rect">
            <a:avLst/>
          </a:prstGeom>
          <a:noFill/>
          <a:ln>
            <a:noFill/>
          </a:ln>
        </p:spPr>
      </p:pic>
      <p:sp>
        <p:nvSpPr>
          <p:cNvPr id="213" name="Google Shape;213;p4"/>
          <p:cNvSpPr txBox="1"/>
          <p:nvPr/>
        </p:nvSpPr>
        <p:spPr>
          <a:xfrm>
            <a:off x="4473146" y="2497855"/>
            <a:ext cx="6988385" cy="34560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It contains original research results or reviews existing results. Such a paper, also called an article, will only be considered valid if it undergoes a process of peer review by one or more referees (who are academics in the same field) who check that the content of the paper is suitable for publication in the journal.</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is particularly true for the most popular journals where the number of accepted articles often outnumbers the space for printing. Due to this, many academics self-archive a 'preprint' or 'postprint' copy of their paper for free download from their personal or institutional website.</a:t>
            </a:r>
            <a:endParaRPr/>
          </a:p>
        </p:txBody>
      </p:sp>
      <p:sp>
        <p:nvSpPr>
          <p:cNvPr id="214" name="Google Shape;214;p4"/>
          <p:cNvSpPr txBox="1"/>
          <p:nvPr>
            <p:ph idx="4294967295" type="title"/>
          </p:nvPr>
        </p:nvSpPr>
        <p:spPr>
          <a:xfrm>
            <a:off x="968115" y="800313"/>
            <a:ext cx="7186016" cy="8685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4252E"/>
              </a:buClr>
              <a:buSzPts val="4000"/>
              <a:buFont typeface="Times New Roman"/>
              <a:buNone/>
            </a:pPr>
            <a:r>
              <a:rPr b="1" lang="en-US" sz="4000">
                <a:solidFill>
                  <a:srgbClr val="94252E"/>
                </a:solidFill>
                <a:latin typeface="Times New Roman"/>
                <a:ea typeface="Times New Roman"/>
                <a:cs typeface="Times New Roman"/>
                <a:sym typeface="Times New Roman"/>
              </a:rPr>
              <a:t>Type Title Text Here</a:t>
            </a:r>
            <a:endParaRPr b="1" sz="4000">
              <a:solidFill>
                <a:srgbClr val="94252E"/>
              </a:solidFill>
              <a:latin typeface="Microsoft JhengHei"/>
              <a:ea typeface="Microsoft JhengHei"/>
              <a:cs typeface="Microsoft JhengHei"/>
              <a:sym typeface="Microsoft JhengHei"/>
            </a:endParaRPr>
          </a:p>
        </p:txBody>
      </p:sp>
      <p:sp>
        <p:nvSpPr>
          <p:cNvPr id="215" name="Google Shape;215;p4"/>
          <p:cNvSpPr txBox="1"/>
          <p:nvPr/>
        </p:nvSpPr>
        <p:spPr>
          <a:xfrm>
            <a:off x="4473144" y="1793884"/>
            <a:ext cx="5178855" cy="4862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16" name="Google Shape;216;p4"/>
          <p:cNvSpPr txBox="1"/>
          <p:nvPr/>
        </p:nvSpPr>
        <p:spPr>
          <a:xfrm>
            <a:off x="1005993" y="1887581"/>
            <a:ext cx="3068015" cy="667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(Figure Here)</a:t>
            </a:r>
            <a:endParaRPr b="1" i="0" sz="2400" u="none" cap="none" strike="noStrike">
              <a:solidFill>
                <a:schemeClr val="dk1"/>
              </a:solidFill>
              <a:latin typeface="Arial"/>
              <a:ea typeface="Arial"/>
              <a:cs typeface="Arial"/>
              <a:sym typeface="Arial"/>
            </a:endParaRPr>
          </a:p>
        </p:txBody>
      </p:sp>
      <p:grpSp>
        <p:nvGrpSpPr>
          <p:cNvPr id="217" name="Google Shape;217;p4"/>
          <p:cNvGrpSpPr/>
          <p:nvPr/>
        </p:nvGrpSpPr>
        <p:grpSpPr>
          <a:xfrm>
            <a:off x="783811" y="980457"/>
            <a:ext cx="112229" cy="438953"/>
            <a:chOff x="783772" y="890147"/>
            <a:chExt cx="142544" cy="509578"/>
          </a:xfrm>
        </p:grpSpPr>
        <p:sp>
          <p:nvSpPr>
            <p:cNvPr id="218" name="Google Shape;218;p4"/>
            <p:cNvSpPr/>
            <p:nvPr/>
          </p:nvSpPr>
          <p:spPr>
            <a:xfrm>
              <a:off x="855044" y="890147"/>
              <a:ext cx="71272" cy="509578"/>
            </a:xfrm>
            <a:prstGeom prst="rect">
              <a:avLst/>
            </a:prstGeom>
            <a:solidFill>
              <a:srgbClr val="AA4C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9" name="Google Shape;219;p4"/>
            <p:cNvSpPr/>
            <p:nvPr/>
          </p:nvSpPr>
          <p:spPr>
            <a:xfrm>
              <a:off x="783772" y="890147"/>
              <a:ext cx="71272" cy="509578"/>
            </a:xfrm>
            <a:prstGeom prst="rect">
              <a:avLst/>
            </a:prstGeom>
            <a:solidFill>
              <a:srgbClr val="9425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5"/>
          <p:cNvSpPr txBox="1"/>
          <p:nvPr/>
        </p:nvSpPr>
        <p:spPr>
          <a:xfrm>
            <a:off x="968118" y="1801744"/>
            <a:ext cx="3817316" cy="4802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25" name="Google Shape;225;p5"/>
          <p:cNvSpPr txBox="1"/>
          <p:nvPr>
            <p:ph idx="4294967295" type="title"/>
          </p:nvPr>
        </p:nvSpPr>
        <p:spPr>
          <a:xfrm>
            <a:off x="968118" y="800313"/>
            <a:ext cx="8223380" cy="8685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4252E"/>
              </a:buClr>
              <a:buSzPts val="4000"/>
              <a:buFont typeface="Times New Roman"/>
              <a:buNone/>
            </a:pPr>
            <a:r>
              <a:rPr b="1" lang="en-US" sz="4000">
                <a:solidFill>
                  <a:srgbClr val="94252E"/>
                </a:solidFill>
                <a:latin typeface="Times New Roman"/>
                <a:ea typeface="Times New Roman"/>
                <a:cs typeface="Times New Roman"/>
                <a:sym typeface="Times New Roman"/>
              </a:rPr>
              <a:t>Type Title Text Here</a:t>
            </a:r>
            <a:endParaRPr b="1" sz="4000">
              <a:solidFill>
                <a:srgbClr val="94252E"/>
              </a:solidFill>
              <a:latin typeface="Microsoft JhengHei"/>
              <a:ea typeface="Microsoft JhengHei"/>
              <a:cs typeface="Microsoft JhengHei"/>
              <a:sym typeface="Microsoft JhengHei"/>
            </a:endParaRPr>
          </a:p>
        </p:txBody>
      </p:sp>
      <p:sp>
        <p:nvSpPr>
          <p:cNvPr id="226" name="Google Shape;226;p5"/>
          <p:cNvSpPr txBox="1"/>
          <p:nvPr/>
        </p:nvSpPr>
        <p:spPr>
          <a:xfrm>
            <a:off x="968114" y="2499684"/>
            <a:ext cx="8334633" cy="33815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It contains original research results or reviews existing results. Such a paper, also called an article, will only be considered valid if it undergoes a process of peer review by one or more referees (who are academics in the same field) who check that the content of the paper is suitable for publication in the journal.</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is particularly true for the most popular journals where the number of accepted articles often outnumbers the space for printing. Due to this, many academics self-archive a 'preprint' or 'postprint' copy of their paper for free download from their personal or institutional website.</a:t>
            </a:r>
            <a:endParaRPr/>
          </a:p>
        </p:txBody>
      </p:sp>
      <p:grpSp>
        <p:nvGrpSpPr>
          <p:cNvPr id="227" name="Google Shape;227;p5"/>
          <p:cNvGrpSpPr/>
          <p:nvPr/>
        </p:nvGrpSpPr>
        <p:grpSpPr>
          <a:xfrm>
            <a:off x="783811" y="980457"/>
            <a:ext cx="112229" cy="438953"/>
            <a:chOff x="783772" y="890147"/>
            <a:chExt cx="142544" cy="509578"/>
          </a:xfrm>
        </p:grpSpPr>
        <p:sp>
          <p:nvSpPr>
            <p:cNvPr id="228" name="Google Shape;228;p5"/>
            <p:cNvSpPr/>
            <p:nvPr/>
          </p:nvSpPr>
          <p:spPr>
            <a:xfrm>
              <a:off x="855044" y="890147"/>
              <a:ext cx="71272" cy="509578"/>
            </a:xfrm>
            <a:prstGeom prst="rect">
              <a:avLst/>
            </a:prstGeom>
            <a:solidFill>
              <a:srgbClr val="AA4C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9" name="Google Shape;229;p5"/>
            <p:cNvSpPr/>
            <p:nvPr/>
          </p:nvSpPr>
          <p:spPr>
            <a:xfrm>
              <a:off x="783772" y="890147"/>
              <a:ext cx="71272" cy="509578"/>
            </a:xfrm>
            <a:prstGeom prst="rect">
              <a:avLst/>
            </a:prstGeom>
            <a:solidFill>
              <a:srgbClr val="9425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6"/>
          <p:cNvPicPr preferRelativeResize="0"/>
          <p:nvPr/>
        </p:nvPicPr>
        <p:blipFill rotWithShape="1">
          <a:blip r:embed="rId3">
            <a:alphaModFix/>
          </a:blip>
          <a:srcRect b="19407" l="3147" r="2918" t="5923"/>
          <a:stretch/>
        </p:blipFill>
        <p:spPr>
          <a:xfrm>
            <a:off x="4784834" y="1801745"/>
            <a:ext cx="6676697" cy="3754928"/>
          </a:xfrm>
          <a:prstGeom prst="rect">
            <a:avLst/>
          </a:prstGeom>
          <a:noFill/>
          <a:ln>
            <a:noFill/>
          </a:ln>
        </p:spPr>
      </p:pic>
      <p:sp>
        <p:nvSpPr>
          <p:cNvPr id="235" name="Google Shape;235;p6"/>
          <p:cNvSpPr txBox="1"/>
          <p:nvPr/>
        </p:nvSpPr>
        <p:spPr>
          <a:xfrm>
            <a:off x="4784834" y="5570289"/>
            <a:ext cx="3817316" cy="23153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Figure note (Arial/9pt)</a:t>
            </a:r>
            <a:endParaRPr/>
          </a:p>
        </p:txBody>
      </p:sp>
      <p:sp>
        <p:nvSpPr>
          <p:cNvPr id="236" name="Google Shape;236;p6"/>
          <p:cNvSpPr txBox="1"/>
          <p:nvPr>
            <p:ph idx="4294967295" type="title"/>
          </p:nvPr>
        </p:nvSpPr>
        <p:spPr>
          <a:xfrm>
            <a:off x="968117" y="800313"/>
            <a:ext cx="7186014" cy="86851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4252E"/>
              </a:buClr>
              <a:buSzPts val="4000"/>
              <a:buFont typeface="Times New Roman"/>
              <a:buNone/>
            </a:pPr>
            <a:r>
              <a:rPr b="1" lang="en-US" sz="4000">
                <a:solidFill>
                  <a:srgbClr val="94252E"/>
                </a:solidFill>
                <a:latin typeface="Times New Roman"/>
                <a:ea typeface="Times New Roman"/>
                <a:cs typeface="Times New Roman"/>
                <a:sym typeface="Times New Roman"/>
              </a:rPr>
              <a:t>Type Title Text Here</a:t>
            </a:r>
            <a:endParaRPr b="1" sz="4000">
              <a:solidFill>
                <a:srgbClr val="94252E"/>
              </a:solidFill>
              <a:latin typeface="Microsoft JhengHei"/>
              <a:ea typeface="Microsoft JhengHei"/>
              <a:cs typeface="Microsoft JhengHei"/>
              <a:sym typeface="Microsoft JhengHei"/>
            </a:endParaRPr>
          </a:p>
        </p:txBody>
      </p:sp>
      <p:sp>
        <p:nvSpPr>
          <p:cNvPr id="237" name="Google Shape;237;p6"/>
          <p:cNvSpPr txBox="1"/>
          <p:nvPr/>
        </p:nvSpPr>
        <p:spPr>
          <a:xfrm>
            <a:off x="968117" y="1801744"/>
            <a:ext cx="3615385" cy="43787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Subtitle(Arial/24pt)</a:t>
            </a:r>
            <a:endParaRPr/>
          </a:p>
        </p:txBody>
      </p:sp>
      <p:sp>
        <p:nvSpPr>
          <p:cNvPr id="238" name="Google Shape;238;p6"/>
          <p:cNvSpPr txBox="1"/>
          <p:nvPr/>
        </p:nvSpPr>
        <p:spPr>
          <a:xfrm>
            <a:off x="4873787" y="1890148"/>
            <a:ext cx="3639409" cy="66710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(Figure Here)</a:t>
            </a:r>
            <a:endParaRPr b="1" i="0" sz="2800" u="none" cap="none" strike="noStrike">
              <a:solidFill>
                <a:schemeClr val="lt1"/>
              </a:solidFill>
              <a:latin typeface="Arial"/>
              <a:ea typeface="Arial"/>
              <a:cs typeface="Arial"/>
              <a:sym typeface="Arial"/>
            </a:endParaRPr>
          </a:p>
        </p:txBody>
      </p:sp>
      <p:sp>
        <p:nvSpPr>
          <p:cNvPr id="239" name="Google Shape;239;p6"/>
          <p:cNvSpPr txBox="1"/>
          <p:nvPr/>
        </p:nvSpPr>
        <p:spPr>
          <a:xfrm>
            <a:off x="968117" y="2457337"/>
            <a:ext cx="3615385" cy="31218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Content Text (Arial/14pt): </a:t>
            </a:r>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In academic publishing, a paper is an academic work that is usually published in an academic journal. </a:t>
            </a:r>
            <a:endParaRPr/>
          </a:p>
          <a:p>
            <a:pPr indent="0" lvl="0" marL="0" marR="0" rtl="0" algn="l">
              <a:lnSpc>
                <a:spcPct val="100000"/>
              </a:lnSpc>
              <a:spcBef>
                <a:spcPts val="100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chemeClr val="dk1"/>
              </a:buClr>
              <a:buSzPts val="1400"/>
              <a:buFont typeface="Arial"/>
              <a:buNone/>
            </a:pPr>
            <a:r>
              <a:rPr b="0" i="0" lang="en-US" sz="1400" u="none" cap="none" strike="noStrike">
                <a:solidFill>
                  <a:schemeClr val="dk1"/>
                </a:solidFill>
                <a:latin typeface="Arial"/>
                <a:ea typeface="Arial"/>
                <a:cs typeface="Arial"/>
                <a:sym typeface="Arial"/>
              </a:rPr>
              <a:t>This is particularly true for the most popular journals where the number of accepted articles often outnumbers the space for printing. Due to this, many academics self-archive a 'preprint' or 'postprint' copy of their paper for free download from their personal or institutional website.</a:t>
            </a:r>
            <a:endParaRPr/>
          </a:p>
        </p:txBody>
      </p:sp>
      <p:grpSp>
        <p:nvGrpSpPr>
          <p:cNvPr id="240" name="Google Shape;240;p6"/>
          <p:cNvGrpSpPr/>
          <p:nvPr/>
        </p:nvGrpSpPr>
        <p:grpSpPr>
          <a:xfrm>
            <a:off x="783811" y="980457"/>
            <a:ext cx="112229" cy="438953"/>
            <a:chOff x="783772" y="890147"/>
            <a:chExt cx="142544" cy="509578"/>
          </a:xfrm>
        </p:grpSpPr>
        <p:sp>
          <p:nvSpPr>
            <p:cNvPr id="241" name="Google Shape;241;p6"/>
            <p:cNvSpPr/>
            <p:nvPr/>
          </p:nvSpPr>
          <p:spPr>
            <a:xfrm>
              <a:off x="855044" y="890147"/>
              <a:ext cx="71272" cy="509578"/>
            </a:xfrm>
            <a:prstGeom prst="rect">
              <a:avLst/>
            </a:prstGeom>
            <a:solidFill>
              <a:srgbClr val="AA4C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2" name="Google Shape;242;p6"/>
            <p:cNvSpPr/>
            <p:nvPr/>
          </p:nvSpPr>
          <p:spPr>
            <a:xfrm>
              <a:off x="783772" y="890147"/>
              <a:ext cx="71272" cy="509578"/>
            </a:xfrm>
            <a:prstGeom prst="rect">
              <a:avLst/>
            </a:prstGeom>
            <a:solidFill>
              <a:srgbClr val="9425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252E"/>
        </a:solidFill>
      </p:bgPr>
    </p:bg>
    <p:spTree>
      <p:nvGrpSpPr>
        <p:cNvPr id="247" name="Shape 247"/>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4252E"/>
        </a:solidFill>
      </p:bgPr>
    </p:bg>
    <p:spTree>
      <p:nvGrpSpPr>
        <p:cNvPr id="256" name="Shape 25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94校慶＿英文">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2024-06-24T01:42:33Z</dcterms:created>
  <dc:creator>XIN YI LIM</dc:creator>
</cp:coreProperties>
</file>