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YAf/Ibcr9Lb05fS6j2BfIQRBq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b6337e5fd_2_1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7b6337e5fd_2_1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7b6337e5fd_2_1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b6337e5fd_2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7b6337e5fd_2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7b6337e5fd_2_5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7b6337e5fd_2_5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7b6337e5fd_2_17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37b6337e5fd_2_17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7b6337e5fd_2_1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7b6337e5fd_2_1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7b6337e5fd_2_13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7b6337e5fd_2_1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37b6337e5fd_2_1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7b6337e5fd_2_13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7b6337e5fd_2_1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7b6337e5fd_2_1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" showMasterSp="0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g37b6337e5fd_2_185"/>
          <p:cNvCxnSpPr/>
          <p:nvPr/>
        </p:nvCxnSpPr>
        <p:spPr>
          <a:xfrm>
            <a:off x="694063" y="3774990"/>
            <a:ext cx="52203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91;p1" id="17" name="Google Shape;17;g37b6337e5fd_2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1162" y="2521674"/>
            <a:ext cx="4213949" cy="22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37b6337e5fd_2_185"/>
          <p:cNvSpPr txBox="1"/>
          <p:nvPr>
            <p:ph idx="1" type="body"/>
          </p:nvPr>
        </p:nvSpPr>
        <p:spPr>
          <a:xfrm>
            <a:off x="755268" y="276430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60"/>
              <a:buFont typeface="Microsoft JhengHei"/>
              <a:buNone/>
              <a:defRPr b="1" sz="456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9" name="Google Shape;19;g37b6337e5fd_2_185"/>
          <p:cNvSpPr txBox="1"/>
          <p:nvPr>
            <p:ph idx="2" type="body"/>
          </p:nvPr>
        </p:nvSpPr>
        <p:spPr>
          <a:xfrm>
            <a:off x="741377" y="3806382"/>
            <a:ext cx="4846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0" name="Google Shape;20;g37b6337e5fd_2_18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+內文" showMasterSp="0">
  <p:cSld name="內容項目+內文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65;p14" id="96" name="Google Shape;96;g37b6337e5fd_2_2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7b6337e5fd_2_265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98" name="Google Shape;98;g37b6337e5fd_2_265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9" name="Google Shape;99;g37b6337e5fd_2_265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00" name="Google Shape;100;g37b6337e5fd_2_265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65;p14" id="101" name="Google Shape;101;g37b6337e5fd_2_2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g37b6337e5fd_2_265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3" name="Google Shape;103;g37b6337e5fd_2_265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04" name="Google Shape;104;g37b6337e5fd_2_265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5" name="Google Shape;105;g37b6337e5fd_2_265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06" name="Google Shape;106;g37b6337e5fd_2_265"/>
          <p:cNvSpPr txBox="1"/>
          <p:nvPr>
            <p:ph idx="2" type="body"/>
          </p:nvPr>
        </p:nvSpPr>
        <p:spPr>
          <a:xfrm>
            <a:off x="977865" y="1625121"/>
            <a:ext cx="43383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07" name="Google Shape;107;g37b6337e5fd_2_265"/>
          <p:cNvSpPr txBox="1"/>
          <p:nvPr>
            <p:ph idx="3" type="body"/>
          </p:nvPr>
        </p:nvSpPr>
        <p:spPr>
          <a:xfrm>
            <a:off x="5686133" y="1623958"/>
            <a:ext cx="5607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08" name="Google Shape;108;g37b6337e5fd_2_26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頁紅" showMasterSp="0">
  <p:cSld name="結束頁紅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79;p15" id="110" name="Google Shape;110;g37b6337e5fd_2_279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4865337" y="5936150"/>
            <a:ext cx="2418875" cy="79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37b6337e5fd_2_279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2" name="Google Shape;112;g37b6337e5fd_2_279"/>
          <p:cNvCxnSpPr/>
          <p:nvPr/>
        </p:nvCxnSpPr>
        <p:spPr>
          <a:xfrm>
            <a:off x="-1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3" name="Google Shape;113;g37b6337e5fd_2_279"/>
          <p:cNvSpPr txBox="1"/>
          <p:nvPr/>
        </p:nvSpPr>
        <p:spPr>
          <a:xfrm>
            <a:off x="4410011" y="2682800"/>
            <a:ext cx="33720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/>
          </a:p>
        </p:txBody>
      </p:sp>
      <p:sp>
        <p:nvSpPr>
          <p:cNvPr id="114" name="Google Shape;114;g37b6337e5fd_2_279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頁白" showMasterSp="0">
  <p:cSld name="結束頁白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89;p16" id="116" name="Google Shape;116;g37b6337e5fd_2_2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0950" y="5946175"/>
            <a:ext cx="2425731" cy="79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g37b6337e5fd_2_285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8" name="Google Shape;118;g37b6337e5fd_2_285"/>
          <p:cNvCxnSpPr/>
          <p:nvPr/>
        </p:nvCxnSpPr>
        <p:spPr>
          <a:xfrm>
            <a:off x="-1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9" name="Google Shape;119;g37b6337e5fd_2_285"/>
          <p:cNvSpPr txBox="1"/>
          <p:nvPr/>
        </p:nvSpPr>
        <p:spPr>
          <a:xfrm>
            <a:off x="4410011" y="2682800"/>
            <a:ext cx="33720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/>
          </a:p>
        </p:txBody>
      </p:sp>
      <p:sp>
        <p:nvSpPr>
          <p:cNvPr id="120" name="Google Shape;120;g37b6337e5fd_2_28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頁紅" showMasterSp="0">
  <p:cSld name="空白頁紅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98;p17" id="122" name="Google Shape;122;g37b6337e5fd_2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89599" y="5807419"/>
            <a:ext cx="1997303" cy="1061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g37b6337e5fd_2_29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4" name="Google Shape;124;g37b6337e5fd_2_29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5" name="Google Shape;125;g37b6337e5fd_2_29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頁白" showMasterSp="0">
  <p:cSld name="空白頁白"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308;p18" id="127" name="Google Shape;127;g37b6337e5fd_2_2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g37b6337e5fd_2_296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9" name="Google Shape;129;g37b6337e5fd_2_296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0" name="Google Shape;130;g37b6337e5fd_2_296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容項目+照片" showMasterSp="0">
  <p:cSld name="標題+內容項目+照片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g37b6337e5fd_2_30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3" name="Google Shape;133;g37b6337e5fd_2_301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grpSp>
        <p:nvGrpSpPr>
          <p:cNvPr id="134" name="Google Shape;134;g37b6337e5fd_2_301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135" name="Google Shape;135;g37b6337e5fd_2_301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37b6337e5fd_2_301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7" name="Google Shape;137;g37b6337e5fd_2_30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140;p5" id="138" name="Google Shape;138;g37b6337e5fd_2_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7b6337e5fd_2_301"/>
          <p:cNvSpPr txBox="1"/>
          <p:nvPr>
            <p:ph idx="1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40" name="Google Shape;140;g37b6337e5fd_2_301"/>
          <p:cNvSpPr txBox="1"/>
          <p:nvPr>
            <p:ph idx="2" type="body"/>
          </p:nvPr>
        </p:nvSpPr>
        <p:spPr>
          <a:xfrm>
            <a:off x="4534316" y="1800675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41" name="Google Shape;141;g37b6337e5fd_2_301"/>
          <p:cNvSpPr txBox="1"/>
          <p:nvPr>
            <p:ph idx="3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42" name="Google Shape;142;g37b6337e5fd_2_30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3" name="Google Shape;143;g37b6337e5fd_2_301"/>
          <p:cNvSpPr/>
          <p:nvPr>
            <p:ph idx="4" type="pic"/>
          </p:nvPr>
        </p:nvSpPr>
        <p:spPr>
          <a:xfrm>
            <a:off x="783800" y="1746775"/>
            <a:ext cx="3324300" cy="425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+照片2" showMasterSp="0">
  <p:cSld name="標題+內文+照片2"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b6337e5fd_2_314"/>
          <p:cNvSpPr txBox="1"/>
          <p:nvPr/>
        </p:nvSpPr>
        <p:spPr>
          <a:xfrm>
            <a:off x="4830559" y="5570289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cxnSp>
        <p:nvCxnSpPr>
          <p:cNvPr id="146" name="Google Shape;146;g37b6337e5fd_2_31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7" name="Google Shape;147;g37b6337e5fd_2_31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48" name="Google Shape;148;g37b6337e5fd_2_31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9" name="Google Shape;149;g37b6337e5fd_2_314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150" name="Google Shape;150;g37b6337e5fd_2_314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37b6337e5fd_2_314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94é±å¹´Logoä½¿ç¨èªªææ¸ - Final.pngGoogle Shape;193;p8" id="152" name="Google Shape;152;g37b6337e5fd_2_3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7b6337e5fd_2_314"/>
          <p:cNvSpPr txBox="1"/>
          <p:nvPr>
            <p:ph idx="1" type="body"/>
          </p:nvPr>
        </p:nvSpPr>
        <p:spPr>
          <a:xfrm>
            <a:off x="970992" y="1703836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1" sz="1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54" name="Google Shape;154;g37b6337e5fd_2_314"/>
          <p:cNvSpPr txBox="1"/>
          <p:nvPr>
            <p:ph idx="2" type="body"/>
          </p:nvPr>
        </p:nvSpPr>
        <p:spPr>
          <a:xfrm>
            <a:off x="958863" y="2365139"/>
            <a:ext cx="32691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55" name="Google Shape;155;g37b6337e5fd_2_314"/>
          <p:cNvSpPr txBox="1"/>
          <p:nvPr>
            <p:ph idx="3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56" name="Google Shape;156;g37b6337e5fd_2_31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7" name="Google Shape;157;g37b6337e5fd_2_314"/>
          <p:cNvSpPr/>
          <p:nvPr>
            <p:ph idx="4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" showMasterSp="0">
  <p:cSld name="內文"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b6337e5fd_2_328"/>
          <p:cNvSpPr txBox="1"/>
          <p:nvPr/>
        </p:nvSpPr>
        <p:spPr>
          <a:xfrm>
            <a:off x="1013842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160" name="Google Shape;160;g37b6337e5fd_2_328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1" name="Google Shape;161;g37b6337e5fd_2_328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62" name="Google Shape;162;g37b6337e5fd_2_328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05;p9" id="163" name="Google Shape;163;g37b6337e5fd_2_3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7b6337e5fd_2_328"/>
          <p:cNvSpPr txBox="1"/>
          <p:nvPr>
            <p:ph idx="1" type="body"/>
          </p:nvPr>
        </p:nvSpPr>
        <p:spPr>
          <a:xfrm>
            <a:off x="1043770" y="1663012"/>
            <a:ext cx="10104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65" name="Google Shape;165;g37b6337e5fd_2_328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66" name="Google Shape;166;g37b6337e5fd_2_328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" showMasterSp="0">
  <p:cSld name="內容項目"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b6337e5fd_2_337"/>
          <p:cNvSpPr txBox="1"/>
          <p:nvPr/>
        </p:nvSpPr>
        <p:spPr>
          <a:xfrm>
            <a:off x="1013843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169" name="Google Shape;169;g37b6337e5fd_2_337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0" name="Google Shape;170;g37b6337e5fd_2_337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71" name="Google Shape;171;g37b6337e5fd_2_337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17;p10" id="172" name="Google Shape;172;g37b6337e5fd_2_3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7b6337e5fd_2_337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74" name="Google Shape;174;g37b6337e5fd_2_337"/>
          <p:cNvSpPr txBox="1"/>
          <p:nvPr>
            <p:ph idx="2" type="body"/>
          </p:nvPr>
        </p:nvSpPr>
        <p:spPr>
          <a:xfrm>
            <a:off x="977865" y="1644339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75" name="Google Shape;175;g37b6337e5fd_2_337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" showMasterSp="0" type="tx">
  <p:cSld name="TITLE_AND_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g37b6337e5fd_2_1744"/>
          <p:cNvCxnSpPr/>
          <p:nvPr/>
        </p:nvCxnSpPr>
        <p:spPr>
          <a:xfrm>
            <a:off x="694063" y="3774990"/>
            <a:ext cx="52203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91;p1" id="184" name="Google Shape;184;g37b6337e5fd_2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1162" y="2521674"/>
            <a:ext cx="4213949" cy="22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7b6337e5fd_2_1744"/>
          <p:cNvSpPr txBox="1"/>
          <p:nvPr>
            <p:ph idx="1" type="body"/>
          </p:nvPr>
        </p:nvSpPr>
        <p:spPr>
          <a:xfrm>
            <a:off x="755268" y="276430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60"/>
              <a:buFont typeface="Microsoft JhengHei"/>
              <a:buNone/>
              <a:defRPr b="1" sz="456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86" name="Google Shape;186;g37b6337e5fd_2_1744"/>
          <p:cNvSpPr txBox="1"/>
          <p:nvPr>
            <p:ph idx="2" type="body"/>
          </p:nvPr>
        </p:nvSpPr>
        <p:spPr>
          <a:xfrm>
            <a:off x="741377" y="3806382"/>
            <a:ext cx="4846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87" name="Google Shape;187;g37b6337e5fd_2_174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＋照片">
  <p:cSld name="封面＋照片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7b6337e5fd_2_191"/>
          <p:cNvSpPr/>
          <p:nvPr>
            <p:ph idx="2" type="pic"/>
          </p:nvPr>
        </p:nvSpPr>
        <p:spPr>
          <a:xfrm>
            <a:off x="6770650" y="0"/>
            <a:ext cx="54213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g37b6337e5fd_2_191"/>
          <p:cNvSpPr txBox="1"/>
          <p:nvPr>
            <p:ph idx="1" type="body"/>
          </p:nvPr>
        </p:nvSpPr>
        <p:spPr>
          <a:xfrm>
            <a:off x="2502567" y="276430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60"/>
              <a:buFont typeface="Microsoft JhengHei"/>
              <a:buNone/>
              <a:defRPr b="1" sz="456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4" name="Google Shape;24;g37b6337e5fd_2_191"/>
          <p:cNvSpPr txBox="1"/>
          <p:nvPr>
            <p:ph idx="3" type="body"/>
          </p:nvPr>
        </p:nvSpPr>
        <p:spPr>
          <a:xfrm>
            <a:off x="2622417" y="3737731"/>
            <a:ext cx="4846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5" name="Google Shape;25;g37b6337e5fd_2_19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＋照片">
  <p:cSld name="封面＋照片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b6337e5fd_2_1750"/>
          <p:cNvSpPr/>
          <p:nvPr>
            <p:ph idx="2" type="pic"/>
          </p:nvPr>
        </p:nvSpPr>
        <p:spPr>
          <a:xfrm>
            <a:off x="7321375" y="0"/>
            <a:ext cx="4870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g37b6337e5fd_2_1750"/>
          <p:cNvSpPr txBox="1"/>
          <p:nvPr>
            <p:ph idx="1" type="body"/>
          </p:nvPr>
        </p:nvSpPr>
        <p:spPr>
          <a:xfrm>
            <a:off x="2502567" y="276430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60"/>
              <a:buFont typeface="Microsoft JhengHei"/>
              <a:buNone/>
              <a:defRPr b="1" sz="456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91" name="Google Shape;191;g37b6337e5fd_2_1750"/>
          <p:cNvSpPr txBox="1"/>
          <p:nvPr>
            <p:ph idx="3" type="body"/>
          </p:nvPr>
        </p:nvSpPr>
        <p:spPr>
          <a:xfrm>
            <a:off x="2622417" y="3737731"/>
            <a:ext cx="4846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92" name="Google Shape;192;g37b6337e5fd_2_1750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頁" showMasterSp="0">
  <p:cSld name="標題頁"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b6337e5fd_2_1755"/>
          <p:cNvSpPr/>
          <p:nvPr/>
        </p:nvSpPr>
        <p:spPr>
          <a:xfrm>
            <a:off x="-1" y="0"/>
            <a:ext cx="2044800" cy="68580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4é±å¹´Logoä½¿ç¨èªªææ¸ - Final.pngGoogle Shape;107;p3" id="195" name="Google Shape;195;g37b6337e5fd_2_17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826" y="5824220"/>
            <a:ext cx="1997303" cy="1061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g37b6337e5fd_2_1755"/>
          <p:cNvCxnSpPr/>
          <p:nvPr/>
        </p:nvCxnSpPr>
        <p:spPr>
          <a:xfrm>
            <a:off x="2325646" y="6173806"/>
            <a:ext cx="9578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7" name="Google Shape;197;g37b6337e5fd_2_1755"/>
          <p:cNvSpPr txBox="1"/>
          <p:nvPr>
            <p:ph idx="1" type="body"/>
          </p:nvPr>
        </p:nvSpPr>
        <p:spPr>
          <a:xfrm>
            <a:off x="2993295" y="299438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  <a:defRPr b="1" sz="44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98" name="Google Shape;198;g37b6337e5fd_2_1755"/>
          <p:cNvSpPr txBox="1"/>
          <p:nvPr>
            <p:ph idx="12" type="sldNum"/>
          </p:nvPr>
        </p:nvSpPr>
        <p:spPr>
          <a:xfrm>
            <a:off x="11809188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頁+照片" showMasterSp="0">
  <p:cSld name="標題頁+照片"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b6337e5fd_2_1761"/>
          <p:cNvSpPr/>
          <p:nvPr/>
        </p:nvSpPr>
        <p:spPr>
          <a:xfrm>
            <a:off x="-1" y="6169886"/>
            <a:ext cx="12192000" cy="6882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4é±å¹´Logoä½¿ç¨èªªææ¸ - Final.pngGoogle Shape;116;p4" id="201" name="Google Shape;201;g37b6337e5fd_2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38850"/>
            <a:ext cx="1653727" cy="87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7b6337e5fd_2_1761"/>
          <p:cNvSpPr/>
          <p:nvPr/>
        </p:nvSpPr>
        <p:spPr>
          <a:xfrm>
            <a:off x="-1" y="0"/>
            <a:ext cx="12192000" cy="2490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7b6337e5fd_2_1761"/>
          <p:cNvSpPr/>
          <p:nvPr>
            <p:ph idx="2" type="pic"/>
          </p:nvPr>
        </p:nvSpPr>
        <p:spPr>
          <a:xfrm>
            <a:off x="4220375" y="249075"/>
            <a:ext cx="7971600" cy="59208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37b6337e5fd_2_1761"/>
          <p:cNvSpPr txBox="1"/>
          <p:nvPr>
            <p:ph idx="1" type="body"/>
          </p:nvPr>
        </p:nvSpPr>
        <p:spPr>
          <a:xfrm>
            <a:off x="563045" y="2349064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  <a:defRPr b="1" sz="44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05" name="Google Shape;205;g37b6337e5fd_2_1761"/>
          <p:cNvSpPr txBox="1"/>
          <p:nvPr>
            <p:ph idx="12" type="sldNum"/>
          </p:nvPr>
        </p:nvSpPr>
        <p:spPr>
          <a:xfrm>
            <a:off x="11787175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+照片" showMasterSp="0">
  <p:cSld name="標題+內文+照片"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g37b6337e5fd_2_1768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8" name="Google Shape;208;g37b6337e5fd_2_1768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09" name="Google Shape;209;g37b6337e5fd_2_1768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210" name="Google Shape;210;g37b6337e5fd_2_1768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211" name="Google Shape;211;g37b6337e5fd_2_1768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37b6337e5fd_2_1768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94é±å¹´Logoä½¿ç¨èªªææ¸ - Final.pngGoogle Shape;158;p6" id="213" name="Google Shape;213;g37b6337e5fd_2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7b6337e5fd_2_1768"/>
          <p:cNvSpPr/>
          <p:nvPr>
            <p:ph idx="2" type="pic"/>
          </p:nvPr>
        </p:nvSpPr>
        <p:spPr>
          <a:xfrm>
            <a:off x="783800" y="1746775"/>
            <a:ext cx="3324300" cy="42558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g37b6337e5fd_2_1768"/>
          <p:cNvSpPr txBox="1"/>
          <p:nvPr>
            <p:ph idx="1" type="body"/>
          </p:nvPr>
        </p:nvSpPr>
        <p:spPr>
          <a:xfrm>
            <a:off x="4513390" y="1746776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16" name="Google Shape;216;g37b6337e5fd_2_1768"/>
          <p:cNvSpPr txBox="1"/>
          <p:nvPr>
            <p:ph idx="3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17" name="Google Shape;217;g37b6337e5fd_2_1768"/>
          <p:cNvSpPr txBox="1"/>
          <p:nvPr>
            <p:ph idx="4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18" name="Google Shape;218;g37b6337e5fd_2_1768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" showMasterSp="0">
  <p:cSld name="標題+內文"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g37b6337e5fd_2_178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1" name="Google Shape;221;g37b6337e5fd_2_1781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22" name="Google Shape;222;g37b6337e5fd_2_178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174;p7" id="223" name="Google Shape;223;g37b6337e5fd_2_17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g37b6337e5fd_2_1781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225" name="Google Shape;225;g37b6337e5fd_2_1781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37b6337e5fd_2_1781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g37b6337e5fd_2_1781"/>
          <p:cNvSpPr txBox="1"/>
          <p:nvPr>
            <p:ph idx="1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28" name="Google Shape;228;g37b6337e5fd_2_1781"/>
          <p:cNvSpPr txBox="1"/>
          <p:nvPr>
            <p:ph idx="2" type="body"/>
          </p:nvPr>
        </p:nvSpPr>
        <p:spPr>
          <a:xfrm>
            <a:off x="970992" y="1746776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29" name="Google Shape;229;g37b6337e5fd_2_1781"/>
          <p:cNvSpPr txBox="1"/>
          <p:nvPr>
            <p:ph idx="3" type="body"/>
          </p:nvPr>
        </p:nvSpPr>
        <p:spPr>
          <a:xfrm>
            <a:off x="1035757" y="2354907"/>
            <a:ext cx="98880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30" name="Google Shape;230;g37b6337e5fd_2_178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+照片" showMasterSp="0">
  <p:cSld name="內文+照片"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b6337e5fd_2_1793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233" name="Google Shape;233;g37b6337e5fd_2_1793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4" name="Google Shape;234;g37b6337e5fd_2_1793"/>
          <p:cNvSpPr txBox="1"/>
          <p:nvPr/>
        </p:nvSpPr>
        <p:spPr>
          <a:xfrm>
            <a:off x="4873368" y="5637541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sp>
        <p:nvSpPr>
          <p:cNvPr id="235" name="Google Shape;235;g37b6337e5fd_2_1793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36" name="Google Shape;236;g37b6337e5fd_2_1793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32;p11" id="237" name="Google Shape;237;g37b6337e5fd_2_17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7b6337e5fd_2_1793"/>
          <p:cNvSpPr txBox="1"/>
          <p:nvPr>
            <p:ph idx="1" type="body"/>
          </p:nvPr>
        </p:nvSpPr>
        <p:spPr>
          <a:xfrm>
            <a:off x="1043770" y="1637613"/>
            <a:ext cx="34935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39" name="Google Shape;239;g37b6337e5fd_2_1793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40" name="Google Shape;240;g37b6337e5fd_2_1793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1" name="Google Shape;241;g37b6337e5fd_2_1793"/>
          <p:cNvSpPr/>
          <p:nvPr>
            <p:ph idx="3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+照片" showMasterSp="0">
  <p:cSld name="內容項目+照片"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b6337e5fd_2_1804"/>
          <p:cNvSpPr txBox="1"/>
          <p:nvPr/>
        </p:nvSpPr>
        <p:spPr>
          <a:xfrm>
            <a:off x="4873368" y="5637541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cxnSp>
        <p:nvCxnSpPr>
          <p:cNvPr id="244" name="Google Shape;244;g37b6337e5fd_2_180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5" name="Google Shape;245;g37b6337e5fd_2_180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46" name="Google Shape;246;g37b6337e5fd_2_180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47;p12" id="247" name="Google Shape;247;g37b6337e5fd_2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7b6337e5fd_2_1804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49" name="Google Shape;249;g37b6337e5fd_2_1804"/>
          <p:cNvSpPr txBox="1"/>
          <p:nvPr>
            <p:ph idx="2" type="body"/>
          </p:nvPr>
        </p:nvSpPr>
        <p:spPr>
          <a:xfrm>
            <a:off x="991595" y="1637732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50" name="Google Shape;250;g37b6337e5fd_2_180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1" name="Google Shape;251;g37b6337e5fd_2_1804"/>
          <p:cNvSpPr/>
          <p:nvPr>
            <p:ph idx="3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2" showMasterSp="0">
  <p:cSld name="內文2"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b6337e5fd_2_1814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254" name="Google Shape;254;g37b6337e5fd_2_181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55" name="Google Shape;255;g37b6337e5fd_2_181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56" name="Google Shape;256;g37b6337e5fd_2_181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60;p13" id="257" name="Google Shape;257;g37b6337e5fd_2_18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7b6337e5fd_2_1814"/>
          <p:cNvSpPr txBox="1"/>
          <p:nvPr>
            <p:ph idx="1" type="body"/>
          </p:nvPr>
        </p:nvSpPr>
        <p:spPr>
          <a:xfrm>
            <a:off x="1019203" y="1639673"/>
            <a:ext cx="48342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59" name="Google Shape;259;g37b6337e5fd_2_1814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60" name="Google Shape;260;g37b6337e5fd_2_1814"/>
          <p:cNvSpPr txBox="1"/>
          <p:nvPr/>
        </p:nvSpPr>
        <p:spPr>
          <a:xfrm>
            <a:off x="6198925" y="1639673"/>
            <a:ext cx="48342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406400" lvl="0" marL="406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1" name="Google Shape;261;g37b6337e5fd_2_181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+內文" showMasterSp="0">
  <p:cSld name="內容項目+內文"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65;p14" id="263" name="Google Shape;263;g37b6337e5fd_2_18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7b6337e5fd_2_1824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265" name="Google Shape;265;g37b6337e5fd_2_182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6" name="Google Shape;266;g37b6337e5fd_2_182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67" name="Google Shape;267;g37b6337e5fd_2_182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65;p14" id="268" name="Google Shape;268;g37b6337e5fd_2_18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g37b6337e5fd_2_182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0" name="Google Shape;270;g37b6337e5fd_2_182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271" name="Google Shape;271;g37b6337e5fd_2_182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2" name="Google Shape;272;g37b6337e5fd_2_1824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73" name="Google Shape;273;g37b6337e5fd_2_1824"/>
          <p:cNvSpPr txBox="1"/>
          <p:nvPr>
            <p:ph idx="2" type="body"/>
          </p:nvPr>
        </p:nvSpPr>
        <p:spPr>
          <a:xfrm>
            <a:off x="977865" y="1625121"/>
            <a:ext cx="43383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74" name="Google Shape;274;g37b6337e5fd_2_1824"/>
          <p:cNvSpPr txBox="1"/>
          <p:nvPr>
            <p:ph idx="3" type="body"/>
          </p:nvPr>
        </p:nvSpPr>
        <p:spPr>
          <a:xfrm>
            <a:off x="5686133" y="1623958"/>
            <a:ext cx="5607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75" name="Google Shape;275;g37b6337e5fd_2_182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頁紅" showMasterSp="0">
  <p:cSld name="結束頁紅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79;p15" id="277" name="Google Shape;277;g37b6337e5fd_2_1838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4865337" y="5936150"/>
            <a:ext cx="2418875" cy="79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g37b6337e5fd_2_1838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9" name="Google Shape;279;g37b6337e5fd_2_1838"/>
          <p:cNvCxnSpPr/>
          <p:nvPr/>
        </p:nvCxnSpPr>
        <p:spPr>
          <a:xfrm>
            <a:off x="-1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0" name="Google Shape;280;g37b6337e5fd_2_1838"/>
          <p:cNvSpPr txBox="1"/>
          <p:nvPr/>
        </p:nvSpPr>
        <p:spPr>
          <a:xfrm>
            <a:off x="4410011" y="2682800"/>
            <a:ext cx="33720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/>
          </a:p>
        </p:txBody>
      </p:sp>
      <p:sp>
        <p:nvSpPr>
          <p:cNvPr id="281" name="Google Shape;281;g37b6337e5fd_2_1838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頁" showMasterSp="0">
  <p:cSld name="標題頁"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7b6337e5fd_2_196"/>
          <p:cNvSpPr/>
          <p:nvPr/>
        </p:nvSpPr>
        <p:spPr>
          <a:xfrm>
            <a:off x="-1" y="0"/>
            <a:ext cx="2044800" cy="68580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4é±å¹´Logoä½¿ç¨èªªææ¸ - Final.pngGoogle Shape;107;p3" id="28" name="Google Shape;28;g37b6337e5fd_2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826" y="5824220"/>
            <a:ext cx="1997303" cy="1061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g37b6337e5fd_2_196"/>
          <p:cNvCxnSpPr/>
          <p:nvPr/>
        </p:nvCxnSpPr>
        <p:spPr>
          <a:xfrm>
            <a:off x="2325646" y="6173806"/>
            <a:ext cx="9578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" name="Google Shape;30;g37b6337e5fd_2_196"/>
          <p:cNvSpPr txBox="1"/>
          <p:nvPr>
            <p:ph idx="1" type="body"/>
          </p:nvPr>
        </p:nvSpPr>
        <p:spPr>
          <a:xfrm>
            <a:off x="2993295" y="299438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  <a:defRPr b="1" sz="44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1" name="Google Shape;31;g37b6337e5fd_2_196"/>
          <p:cNvSpPr txBox="1"/>
          <p:nvPr>
            <p:ph idx="12" type="sldNum"/>
          </p:nvPr>
        </p:nvSpPr>
        <p:spPr>
          <a:xfrm>
            <a:off x="11809188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頁白" showMasterSp="0">
  <p:cSld name="結束頁白">
    <p:bg>
      <p:bgPr>
        <a:solidFill>
          <a:srgbClr val="FFFF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89;p16" id="283" name="Google Shape;283;g37b6337e5fd_2_1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0950" y="5946175"/>
            <a:ext cx="2425731" cy="79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37b6337e5fd_2_1844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41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5" name="Google Shape;285;g37b6337e5fd_2_1844"/>
          <p:cNvCxnSpPr/>
          <p:nvPr/>
        </p:nvCxnSpPr>
        <p:spPr>
          <a:xfrm>
            <a:off x="-1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41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6" name="Google Shape;286;g37b6337e5fd_2_1844"/>
          <p:cNvSpPr txBox="1"/>
          <p:nvPr/>
        </p:nvSpPr>
        <p:spPr>
          <a:xfrm>
            <a:off x="4410011" y="2682800"/>
            <a:ext cx="33720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/>
          </a:p>
        </p:txBody>
      </p:sp>
      <p:sp>
        <p:nvSpPr>
          <p:cNvPr id="287" name="Google Shape;287;g37b6337e5fd_2_184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頁紅" showMasterSp="0">
  <p:cSld name="空白頁紅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98;p17" id="289" name="Google Shape;289;g37b6337e5fd_2_18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89599" y="5807419"/>
            <a:ext cx="1997303" cy="1061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37b6337e5fd_2_1850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1" name="Google Shape;291;g37b6337e5fd_2_1850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2" name="Google Shape;292;g37b6337e5fd_2_1850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頁白" showMasterSp="0">
  <p:cSld name="空白頁白"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308;p18" id="294" name="Google Shape;294;g37b6337e5fd_2_1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g37b6337e5fd_2_1855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6" name="Google Shape;296;g37b6337e5fd_2_1855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7" name="Google Shape;297;g37b6337e5fd_2_185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容項目+照片" showMasterSp="0">
  <p:cSld name="標題+內容項目+照片"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g37b6337e5fd_2_1860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0" name="Google Shape;300;g37b6337e5fd_2_1860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grpSp>
        <p:nvGrpSpPr>
          <p:cNvPr id="301" name="Google Shape;301;g37b6337e5fd_2_1860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302" name="Google Shape;302;g37b6337e5fd_2_1860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37b6337e5fd_2_1860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4" name="Google Shape;304;g37b6337e5fd_2_1860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140;p5" id="305" name="Google Shape;305;g37b6337e5fd_2_1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7b6337e5fd_2_1860"/>
          <p:cNvSpPr txBox="1"/>
          <p:nvPr>
            <p:ph idx="1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07" name="Google Shape;307;g37b6337e5fd_2_1860"/>
          <p:cNvSpPr txBox="1"/>
          <p:nvPr>
            <p:ph idx="2" type="body"/>
          </p:nvPr>
        </p:nvSpPr>
        <p:spPr>
          <a:xfrm>
            <a:off x="4534316" y="1800675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08" name="Google Shape;308;g37b6337e5fd_2_1860"/>
          <p:cNvSpPr txBox="1"/>
          <p:nvPr>
            <p:ph idx="3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09" name="Google Shape;309;g37b6337e5fd_2_1860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0" name="Google Shape;310;g37b6337e5fd_2_1860"/>
          <p:cNvSpPr/>
          <p:nvPr>
            <p:ph idx="4" type="pic"/>
          </p:nvPr>
        </p:nvSpPr>
        <p:spPr>
          <a:xfrm>
            <a:off x="783800" y="1746775"/>
            <a:ext cx="3324300" cy="425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+照片2" showMasterSp="0">
  <p:cSld name="標題+內文+照片2"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b6337e5fd_2_1873"/>
          <p:cNvSpPr txBox="1"/>
          <p:nvPr/>
        </p:nvSpPr>
        <p:spPr>
          <a:xfrm>
            <a:off x="4830559" y="5570289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cxnSp>
        <p:nvCxnSpPr>
          <p:cNvPr id="313" name="Google Shape;313;g37b6337e5fd_2_1873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4" name="Google Shape;314;g37b6337e5fd_2_1873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315" name="Google Shape;315;g37b6337e5fd_2_1873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316" name="Google Shape;316;g37b6337e5fd_2_1873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317" name="Google Shape;317;g37b6337e5fd_2_1873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g37b6337e5fd_2_1873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94é±å¹´Logoä½¿ç¨èªªææ¸ - Final.pngGoogle Shape;193;p8" id="319" name="Google Shape;319;g37b6337e5fd_2_18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7b6337e5fd_2_1873"/>
          <p:cNvSpPr txBox="1"/>
          <p:nvPr>
            <p:ph idx="1" type="body"/>
          </p:nvPr>
        </p:nvSpPr>
        <p:spPr>
          <a:xfrm>
            <a:off x="970992" y="1703836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1" sz="1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21" name="Google Shape;321;g37b6337e5fd_2_1873"/>
          <p:cNvSpPr txBox="1"/>
          <p:nvPr>
            <p:ph idx="2" type="body"/>
          </p:nvPr>
        </p:nvSpPr>
        <p:spPr>
          <a:xfrm>
            <a:off x="958863" y="2365139"/>
            <a:ext cx="32691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22" name="Google Shape;322;g37b6337e5fd_2_1873"/>
          <p:cNvSpPr txBox="1"/>
          <p:nvPr>
            <p:ph idx="3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23" name="Google Shape;323;g37b6337e5fd_2_1873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4" name="Google Shape;324;g37b6337e5fd_2_1873"/>
          <p:cNvSpPr/>
          <p:nvPr>
            <p:ph idx="4" type="pic"/>
          </p:nvPr>
        </p:nvSpPr>
        <p:spPr>
          <a:xfrm>
            <a:off x="5034325" y="1874725"/>
            <a:ext cx="6495300" cy="3941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" showMasterSp="0">
  <p:cSld name="內文">
    <p:bg>
      <p:bgPr>
        <a:solidFill>
          <a:srgbClr val="FFFF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b6337e5fd_2_1887"/>
          <p:cNvSpPr txBox="1"/>
          <p:nvPr/>
        </p:nvSpPr>
        <p:spPr>
          <a:xfrm>
            <a:off x="1013842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327" name="Google Shape;327;g37b6337e5fd_2_1887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8" name="Google Shape;328;g37b6337e5fd_2_1887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329" name="Google Shape;329;g37b6337e5fd_2_1887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05;p9" id="330" name="Google Shape;330;g37b6337e5fd_2_18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7b6337e5fd_2_1887"/>
          <p:cNvSpPr txBox="1"/>
          <p:nvPr>
            <p:ph idx="1" type="body"/>
          </p:nvPr>
        </p:nvSpPr>
        <p:spPr>
          <a:xfrm>
            <a:off x="1043770" y="1663012"/>
            <a:ext cx="10104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32" name="Google Shape;332;g37b6337e5fd_2_1887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33" name="Google Shape;333;g37b6337e5fd_2_1887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" showMasterSp="0">
  <p:cSld name="內容項目"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b6337e5fd_2_1896"/>
          <p:cNvSpPr txBox="1"/>
          <p:nvPr/>
        </p:nvSpPr>
        <p:spPr>
          <a:xfrm>
            <a:off x="1013843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336" name="Google Shape;336;g37b6337e5fd_2_1896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37" name="Google Shape;337;g37b6337e5fd_2_1896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338" name="Google Shape;338;g37b6337e5fd_2_1896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17;p10" id="339" name="Google Shape;339;g37b6337e5fd_2_1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7b6337e5fd_2_1896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41" name="Google Shape;341;g37b6337e5fd_2_1896"/>
          <p:cNvSpPr txBox="1"/>
          <p:nvPr>
            <p:ph idx="2" type="body"/>
          </p:nvPr>
        </p:nvSpPr>
        <p:spPr>
          <a:xfrm>
            <a:off x="977865" y="1644339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42" name="Google Shape;342;g37b6337e5fd_2_1896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7b6337e5fd_2_190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345" name="Google Shape;345;g37b6337e5fd_2_190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6" name="Google Shape;346;g37b6337e5fd_2_19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g37b6337e5fd_2_19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g37b6337e5fd_2_1905"/>
          <p:cNvSpPr txBox="1"/>
          <p:nvPr>
            <p:ph idx="12" type="sldNum"/>
          </p:nvPr>
        </p:nvSpPr>
        <p:spPr>
          <a:xfrm>
            <a:off x="8610600" y="63563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b6337e5fd_2_19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351" name="Google Shape;351;g37b6337e5fd_2_19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g37b6337e5fd_2_19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g37b6337e5fd_2_19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g37b6337e5fd_2_1911"/>
          <p:cNvSpPr txBox="1"/>
          <p:nvPr>
            <p:ph idx="12" type="sldNum"/>
          </p:nvPr>
        </p:nvSpPr>
        <p:spPr>
          <a:xfrm>
            <a:off x="8610600" y="63563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頁+照片" showMasterSp="0">
  <p:cSld name="標題頁+照片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7b6337e5fd_2_202"/>
          <p:cNvSpPr/>
          <p:nvPr/>
        </p:nvSpPr>
        <p:spPr>
          <a:xfrm>
            <a:off x="-1" y="6169886"/>
            <a:ext cx="12192000" cy="6882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4é±å¹´Logoä½¿ç¨èªªææ¸ - Final.pngGoogle Shape;116;p4" id="34" name="Google Shape;34;g37b6337e5fd_2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38850"/>
            <a:ext cx="1653727" cy="879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37b6337e5fd_2_202"/>
          <p:cNvSpPr/>
          <p:nvPr/>
        </p:nvSpPr>
        <p:spPr>
          <a:xfrm>
            <a:off x="-1" y="0"/>
            <a:ext cx="12192000" cy="2490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37b6337e5fd_2_202"/>
          <p:cNvSpPr/>
          <p:nvPr>
            <p:ph idx="2" type="pic"/>
          </p:nvPr>
        </p:nvSpPr>
        <p:spPr>
          <a:xfrm>
            <a:off x="4220375" y="249075"/>
            <a:ext cx="7971600" cy="5920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g37b6337e5fd_2_202"/>
          <p:cNvSpPr txBox="1"/>
          <p:nvPr>
            <p:ph idx="1" type="body"/>
          </p:nvPr>
        </p:nvSpPr>
        <p:spPr>
          <a:xfrm>
            <a:off x="563045" y="2349064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  <a:defRPr b="1" sz="44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8" name="Google Shape;38;g37b6337e5fd_2_202"/>
          <p:cNvSpPr txBox="1"/>
          <p:nvPr>
            <p:ph idx="12" type="sldNum"/>
          </p:nvPr>
        </p:nvSpPr>
        <p:spPr>
          <a:xfrm>
            <a:off x="11787175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+照片" showMasterSp="0">
  <p:cSld name="標題+內文+照片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g37b6337e5fd_2_209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" name="Google Shape;41;g37b6337e5fd_2_209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42" name="Google Shape;42;g37b6337e5fd_2_209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43" name="Google Shape;43;g37b6337e5fd_2_209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44" name="Google Shape;44;g37b6337e5fd_2_209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g37b6337e5fd_2_209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94é±å¹´Logoä½¿ç¨èªªææ¸ - Final.pngGoogle Shape;158;p6" id="46" name="Google Shape;46;g37b6337e5fd_2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7b6337e5fd_2_209"/>
          <p:cNvSpPr/>
          <p:nvPr>
            <p:ph idx="2" type="pic"/>
          </p:nvPr>
        </p:nvSpPr>
        <p:spPr>
          <a:xfrm>
            <a:off x="783800" y="1746775"/>
            <a:ext cx="3324300" cy="4255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g37b6337e5fd_2_209"/>
          <p:cNvSpPr txBox="1"/>
          <p:nvPr>
            <p:ph idx="1" type="body"/>
          </p:nvPr>
        </p:nvSpPr>
        <p:spPr>
          <a:xfrm>
            <a:off x="4513390" y="1746776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49" name="Google Shape;49;g37b6337e5fd_2_209"/>
          <p:cNvSpPr txBox="1"/>
          <p:nvPr>
            <p:ph idx="3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50" name="Google Shape;50;g37b6337e5fd_2_209"/>
          <p:cNvSpPr txBox="1"/>
          <p:nvPr>
            <p:ph idx="4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51" name="Google Shape;51;g37b6337e5fd_2_209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" showMasterSp="0">
  <p:cSld name="標題+內文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g37b6337e5fd_2_222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4" name="Google Shape;54;g37b6337e5fd_2_222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55" name="Google Shape;55;g37b6337e5fd_2_222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174;p7" id="56" name="Google Shape;56;g37b6337e5fd_2_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g37b6337e5fd_2_222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58" name="Google Shape;58;g37b6337e5fd_2_222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37b6337e5fd_2_222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g37b6337e5fd_2_222"/>
          <p:cNvSpPr txBox="1"/>
          <p:nvPr>
            <p:ph idx="1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1" name="Google Shape;61;g37b6337e5fd_2_222"/>
          <p:cNvSpPr txBox="1"/>
          <p:nvPr>
            <p:ph idx="2" type="body"/>
          </p:nvPr>
        </p:nvSpPr>
        <p:spPr>
          <a:xfrm>
            <a:off x="970992" y="1746776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2" name="Google Shape;62;g37b6337e5fd_2_222"/>
          <p:cNvSpPr txBox="1"/>
          <p:nvPr>
            <p:ph idx="3" type="body"/>
          </p:nvPr>
        </p:nvSpPr>
        <p:spPr>
          <a:xfrm>
            <a:off x="1035757" y="2354907"/>
            <a:ext cx="98880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3" name="Google Shape;63;g37b6337e5fd_2_222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+照片" showMasterSp="0">
  <p:cSld name="內文+照片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b6337e5fd_2_234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66" name="Google Shape;66;g37b6337e5fd_2_23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7" name="Google Shape;67;g37b6337e5fd_2_234"/>
          <p:cNvSpPr txBox="1"/>
          <p:nvPr/>
        </p:nvSpPr>
        <p:spPr>
          <a:xfrm>
            <a:off x="4873368" y="5637541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sp>
        <p:nvSpPr>
          <p:cNvPr id="68" name="Google Shape;68;g37b6337e5fd_2_23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69" name="Google Shape;69;g37b6337e5fd_2_23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32;p11" id="70" name="Google Shape;70;g37b6337e5fd_2_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7b6337e5fd_2_234"/>
          <p:cNvSpPr/>
          <p:nvPr>
            <p:ph idx="2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37b6337e5fd_2_234"/>
          <p:cNvSpPr txBox="1"/>
          <p:nvPr>
            <p:ph idx="1" type="body"/>
          </p:nvPr>
        </p:nvSpPr>
        <p:spPr>
          <a:xfrm>
            <a:off x="1043770" y="1637613"/>
            <a:ext cx="34935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3" name="Google Shape;73;g37b6337e5fd_2_234"/>
          <p:cNvSpPr txBox="1"/>
          <p:nvPr>
            <p:ph idx="3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4" name="Google Shape;74;g37b6337e5fd_2_23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+照片" showMasterSp="0">
  <p:cSld name="內容項目+照片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b6337e5fd_2_245"/>
          <p:cNvSpPr txBox="1"/>
          <p:nvPr/>
        </p:nvSpPr>
        <p:spPr>
          <a:xfrm>
            <a:off x="4873368" y="5637541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cxnSp>
        <p:nvCxnSpPr>
          <p:cNvPr id="77" name="Google Shape;77;g37b6337e5fd_2_245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8" name="Google Shape;78;g37b6337e5fd_2_245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79" name="Google Shape;79;g37b6337e5fd_2_245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47;p12" id="80" name="Google Shape;80;g37b6337e5fd_2_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7b6337e5fd_2_245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82" name="Google Shape;82;g37b6337e5fd_2_245"/>
          <p:cNvSpPr txBox="1"/>
          <p:nvPr>
            <p:ph idx="2" type="body"/>
          </p:nvPr>
        </p:nvSpPr>
        <p:spPr>
          <a:xfrm>
            <a:off x="991595" y="1637732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83" name="Google Shape;83;g37b6337e5fd_2_24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" name="Google Shape;84;g37b6337e5fd_2_245"/>
          <p:cNvSpPr/>
          <p:nvPr>
            <p:ph idx="3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2" showMasterSp="0">
  <p:cSld name="內文2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b6337e5fd_2_255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87" name="Google Shape;87;g37b6337e5fd_2_255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8" name="Google Shape;88;g37b6337e5fd_2_255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89" name="Google Shape;89;g37b6337e5fd_2_255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60;p13" id="90" name="Google Shape;90;g37b6337e5fd_2_2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7b6337e5fd_2_255"/>
          <p:cNvSpPr txBox="1"/>
          <p:nvPr>
            <p:ph idx="1" type="body"/>
          </p:nvPr>
        </p:nvSpPr>
        <p:spPr>
          <a:xfrm>
            <a:off x="1019203" y="1639673"/>
            <a:ext cx="48342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2" name="Google Shape;92;g37b6337e5fd_2_255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3" name="Google Shape;93;g37b6337e5fd_2_255"/>
          <p:cNvSpPr txBox="1"/>
          <p:nvPr/>
        </p:nvSpPr>
        <p:spPr>
          <a:xfrm>
            <a:off x="6198925" y="1639673"/>
            <a:ext cx="48342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406400" lvl="0" marL="406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" name="Google Shape;94;g37b6337e5fd_2_25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28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6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96;p2" id="10" name="Google Shape;10;g37b6337e5fd_2_1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6150" y="2820874"/>
            <a:ext cx="1337376" cy="1446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g37b6337e5fd_2_179"/>
          <p:cNvCxnSpPr/>
          <p:nvPr/>
        </p:nvCxnSpPr>
        <p:spPr>
          <a:xfrm>
            <a:off x="2208047" y="2751868"/>
            <a:ext cx="0" cy="158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" name="Google Shape;12;g37b6337e5fd_2_17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37b6337e5fd_2_17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37b6337e5fd_2_179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96;p2" id="177" name="Google Shape;177;g37b6337e5fd_2_17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6150" y="2820874"/>
            <a:ext cx="1337376" cy="1446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g37b6337e5fd_2_1738"/>
          <p:cNvCxnSpPr/>
          <p:nvPr/>
        </p:nvCxnSpPr>
        <p:spPr>
          <a:xfrm>
            <a:off x="2208047" y="2751868"/>
            <a:ext cx="0" cy="158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9" name="Google Shape;179;g37b6337e5fd_2_17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g37b6337e5fd_2_17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g37b6337e5fd_2_1738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" title="94é±å¹´Logoä½¿ç¨èªªææ¸ -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50" y="2820875"/>
            <a:ext cx="1337376" cy="1446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1"/>
          <p:cNvCxnSpPr/>
          <p:nvPr/>
        </p:nvCxnSpPr>
        <p:spPr>
          <a:xfrm>
            <a:off x="2208047" y="2751868"/>
            <a:ext cx="0" cy="1584334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1"/>
          <p:cNvSpPr/>
          <p:nvPr>
            <p:ph idx="2" type="pic"/>
          </p:nvPr>
        </p:nvSpPr>
        <p:spPr>
          <a:xfrm>
            <a:off x="6770700" y="0"/>
            <a:ext cx="5421300" cy="6858000"/>
          </a:xfrm>
          <a:prstGeom prst="rect">
            <a:avLst/>
          </a:prstGeom>
        </p:spPr>
      </p:sp>
      <p:sp>
        <p:nvSpPr>
          <p:cNvPr id="362" name="Google Shape;362;p1"/>
          <p:cNvSpPr txBox="1"/>
          <p:nvPr>
            <p:ph idx="1" type="body"/>
          </p:nvPr>
        </p:nvSpPr>
        <p:spPr>
          <a:xfrm>
            <a:off x="2502567" y="2764304"/>
            <a:ext cx="4818900" cy="8691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</a:rPr>
              <a:t>提案主題</a:t>
            </a:r>
            <a:endParaRPr/>
          </a:p>
        </p:txBody>
      </p:sp>
      <p:sp>
        <p:nvSpPr>
          <p:cNvPr id="363" name="Google Shape;363;p1"/>
          <p:cNvSpPr txBox="1"/>
          <p:nvPr>
            <p:ph idx="3" type="body"/>
          </p:nvPr>
        </p:nvSpPr>
        <p:spPr>
          <a:xfrm>
            <a:off x="2622417" y="3737731"/>
            <a:ext cx="4846500" cy="1655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1600"/>
              <a:buFont typeface="Microsoft JhengHei"/>
              <a:buChar char="◆"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提案人：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D51"/>
              </a:buClr>
              <a:buSzPts val="1600"/>
              <a:buFont typeface="Microsoft JhengHei"/>
              <a:buChar char="◆"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提案日期：2025/00/00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37b6337e5fd_2_1151" title="94é±å¹´Logoä½¿ç¨èªªææ¸ -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37b6337e5fd_2_1151"/>
          <p:cNvSpPr txBox="1"/>
          <p:nvPr/>
        </p:nvSpPr>
        <p:spPr>
          <a:xfrm>
            <a:off x="11461531" y="6386332"/>
            <a:ext cx="54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2" name="Google Shape;462;g37b6337e5fd_2_115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3" name="Google Shape;463;g37b6337e5fd_2_115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/>
          <p:nvPr/>
        </p:nvSpPr>
        <p:spPr>
          <a:xfrm>
            <a:off x="0" y="6169887"/>
            <a:ext cx="12192001" cy="688114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"/>
          <p:cNvSpPr/>
          <p:nvPr/>
        </p:nvSpPr>
        <p:spPr>
          <a:xfrm>
            <a:off x="0" y="1"/>
            <a:ext cx="12192001" cy="249065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"/>
          <p:cNvSpPr txBox="1"/>
          <p:nvPr>
            <p:ph idx="12" type="sldNum"/>
          </p:nvPr>
        </p:nvSpPr>
        <p:spPr>
          <a:xfrm>
            <a:off x="11787175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/>
          </a:p>
        </p:txBody>
      </p:sp>
      <p:pic>
        <p:nvPicPr>
          <p:cNvPr id="371" name="Google Shape;371;p2" title="94é±å¹´Logoä½¿ç¨èªªææ¸ -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38850"/>
            <a:ext cx="1653725" cy="8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"/>
          <p:cNvSpPr txBox="1"/>
          <p:nvPr>
            <p:ph idx="1" type="body"/>
          </p:nvPr>
        </p:nvSpPr>
        <p:spPr>
          <a:xfrm>
            <a:off x="563050" y="2349075"/>
            <a:ext cx="2970000" cy="1350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</a:pPr>
            <a:r>
              <a:rPr lang="zh-TW"/>
              <a:t>內容標題</a:t>
            </a:r>
            <a:br>
              <a:rPr lang="zh-TW"/>
            </a:br>
            <a:r>
              <a:rPr lang="zh-TW"/>
              <a:t>內容標題</a:t>
            </a:r>
            <a:endParaRPr/>
          </a:p>
        </p:txBody>
      </p:sp>
      <p:pic>
        <p:nvPicPr>
          <p:cNvPr id="373" name="Google Shape;373;p2"/>
          <p:cNvPicPr preferRelativeResize="0"/>
          <p:nvPr/>
        </p:nvPicPr>
        <p:blipFill rotWithShape="1">
          <a:blip r:embed="rId4">
            <a:alphaModFix/>
          </a:blip>
          <a:srcRect b="6485" l="4820" r="13332" t="6109"/>
          <a:stretch/>
        </p:blipFill>
        <p:spPr>
          <a:xfrm>
            <a:off x="4355869" y="249065"/>
            <a:ext cx="7836131" cy="592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"/>
          <p:cNvSpPr txBox="1"/>
          <p:nvPr/>
        </p:nvSpPr>
        <p:spPr>
          <a:xfrm>
            <a:off x="4473144" y="1793884"/>
            <a:ext cx="5178855" cy="48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" name="Google Shape;380;p3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"/>
          <p:cNvSpPr txBox="1"/>
          <p:nvPr/>
        </p:nvSpPr>
        <p:spPr>
          <a:xfrm>
            <a:off x="968115" y="1887581"/>
            <a:ext cx="2973965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82" name="Google Shape;382;p3"/>
          <p:cNvGrpSpPr/>
          <p:nvPr/>
        </p:nvGrpSpPr>
        <p:grpSpPr>
          <a:xfrm>
            <a:off x="783811" y="980457"/>
            <a:ext cx="112229" cy="438953"/>
            <a:chOff x="783772" y="890147"/>
            <a:chExt cx="142544" cy="509578"/>
          </a:xfrm>
        </p:grpSpPr>
        <p:sp>
          <p:nvSpPr>
            <p:cNvPr id="383" name="Google Shape;383;p3"/>
            <p:cNvSpPr/>
            <p:nvPr/>
          </p:nvSpPr>
          <p:spPr>
            <a:xfrm>
              <a:off x="855044" y="890147"/>
              <a:ext cx="71272" cy="509578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83772" y="890147"/>
              <a:ext cx="71272" cy="509578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3"/>
          <p:cNvSpPr txBox="1"/>
          <p:nvPr>
            <p:ph idx="1" type="body"/>
          </p:nvPr>
        </p:nvSpPr>
        <p:spPr>
          <a:xfrm>
            <a:off x="4536976" y="2407750"/>
            <a:ext cx="39210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項目一 (微軟正黑體/18pt)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項目二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項目三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項目四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項目五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項目六</a:t>
            </a:r>
            <a:endParaRPr/>
          </a:p>
        </p:txBody>
      </p:sp>
      <p:sp>
        <p:nvSpPr>
          <p:cNvPr id="386" name="Google Shape;386;p3"/>
          <p:cNvSpPr txBox="1"/>
          <p:nvPr>
            <p:ph idx="2" type="body"/>
          </p:nvPr>
        </p:nvSpPr>
        <p:spPr>
          <a:xfrm>
            <a:off x="4534316" y="1800675"/>
            <a:ext cx="10515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387" name="Google Shape;387;p3"/>
          <p:cNvSpPr txBox="1"/>
          <p:nvPr>
            <p:ph idx="3" type="body"/>
          </p:nvPr>
        </p:nvSpPr>
        <p:spPr>
          <a:xfrm>
            <a:off x="968125" y="866325"/>
            <a:ext cx="6705300" cy="6672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內容標題內容標題內容標題</a:t>
            </a:r>
            <a:endParaRPr/>
          </a:p>
        </p:txBody>
      </p:sp>
      <p:pic>
        <p:nvPicPr>
          <p:cNvPr id="388" name="Google Shape;388;p3"/>
          <p:cNvPicPr preferRelativeResize="0"/>
          <p:nvPr/>
        </p:nvPicPr>
        <p:blipFill rotWithShape="1">
          <a:blip r:embed="rId3">
            <a:alphaModFix/>
          </a:blip>
          <a:srcRect b="18673" l="0" r="6120" t="2636"/>
          <a:stretch/>
        </p:blipFill>
        <p:spPr>
          <a:xfrm>
            <a:off x="968115" y="1812632"/>
            <a:ext cx="3369424" cy="399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7b6337e5fd_2_372"/>
          <p:cNvSpPr txBox="1"/>
          <p:nvPr/>
        </p:nvSpPr>
        <p:spPr>
          <a:xfrm>
            <a:off x="4473146" y="2497855"/>
            <a:ext cx="6988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394" name="Google Shape;394;g37b6337e5fd_2_372"/>
          <p:cNvSpPr txBox="1"/>
          <p:nvPr/>
        </p:nvSpPr>
        <p:spPr>
          <a:xfrm>
            <a:off x="11461531" y="6386332"/>
            <a:ext cx="54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37b6337e5fd_2_372"/>
          <p:cNvSpPr txBox="1"/>
          <p:nvPr/>
        </p:nvSpPr>
        <p:spPr>
          <a:xfrm>
            <a:off x="4473144" y="1793884"/>
            <a:ext cx="5178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396" name="Google Shape;396;g37b6337e5fd_2_372"/>
          <p:cNvSpPr txBox="1"/>
          <p:nvPr/>
        </p:nvSpPr>
        <p:spPr>
          <a:xfrm>
            <a:off x="968115" y="1887581"/>
            <a:ext cx="29739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97" name="Google Shape;397;g37b6337e5fd_2_372"/>
          <p:cNvGrpSpPr/>
          <p:nvPr/>
        </p:nvGrpSpPr>
        <p:grpSpPr>
          <a:xfrm>
            <a:off x="783788" y="980453"/>
            <a:ext cx="112326" cy="439056"/>
            <a:chOff x="783772" y="890147"/>
            <a:chExt cx="142672" cy="509700"/>
          </a:xfrm>
        </p:grpSpPr>
        <p:sp>
          <p:nvSpPr>
            <p:cNvPr id="398" name="Google Shape;398;g37b6337e5fd_2_372"/>
            <p:cNvSpPr/>
            <p:nvPr/>
          </p:nvSpPr>
          <p:spPr>
            <a:xfrm>
              <a:off x="855044" y="890147"/>
              <a:ext cx="71400" cy="5097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g37b6337e5fd_2_372"/>
            <p:cNvSpPr/>
            <p:nvPr/>
          </p:nvSpPr>
          <p:spPr>
            <a:xfrm>
              <a:off x="783772" y="890147"/>
              <a:ext cx="71400" cy="5097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g37b6337e5fd_2_372"/>
          <p:cNvSpPr txBox="1"/>
          <p:nvPr>
            <p:ph idx="1" type="body"/>
          </p:nvPr>
        </p:nvSpPr>
        <p:spPr>
          <a:xfrm>
            <a:off x="4513390" y="1746776"/>
            <a:ext cx="10515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401" name="Google Shape;401;g37b6337e5fd_2_372"/>
          <p:cNvSpPr txBox="1"/>
          <p:nvPr>
            <p:ph idx="3" type="body"/>
          </p:nvPr>
        </p:nvSpPr>
        <p:spPr>
          <a:xfrm>
            <a:off x="4536984" y="2407750"/>
            <a:ext cx="65583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402" name="Google Shape;402;g37b6337e5fd_2_372"/>
          <p:cNvSpPr txBox="1"/>
          <p:nvPr>
            <p:ph idx="4" type="body"/>
          </p:nvPr>
        </p:nvSpPr>
        <p:spPr>
          <a:xfrm>
            <a:off x="974950" y="904000"/>
            <a:ext cx="7031400" cy="5919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內容標題內容標題內容標題</a:t>
            </a:r>
            <a:endParaRPr/>
          </a:p>
        </p:txBody>
      </p:sp>
      <p:pic>
        <p:nvPicPr>
          <p:cNvPr id="403" name="Google Shape;403;g37b6337e5fd_2_372"/>
          <p:cNvPicPr preferRelativeResize="0"/>
          <p:nvPr/>
        </p:nvPicPr>
        <p:blipFill rotWithShape="1">
          <a:blip r:embed="rId3">
            <a:alphaModFix/>
          </a:blip>
          <a:srcRect b="18673" l="0" r="6120" t="2636"/>
          <a:stretch/>
        </p:blipFill>
        <p:spPr>
          <a:xfrm>
            <a:off x="968115" y="1812632"/>
            <a:ext cx="3369424" cy="399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7b6337e5fd_2_565"/>
          <p:cNvSpPr txBox="1"/>
          <p:nvPr/>
        </p:nvSpPr>
        <p:spPr>
          <a:xfrm>
            <a:off x="968118" y="1801744"/>
            <a:ext cx="38172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9" name="Google Shape;409;g37b6337e5fd_2_565"/>
          <p:cNvSpPr txBox="1"/>
          <p:nvPr/>
        </p:nvSpPr>
        <p:spPr>
          <a:xfrm>
            <a:off x="968114" y="2499684"/>
            <a:ext cx="8334600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410" name="Google Shape;410;g37b6337e5fd_2_565"/>
          <p:cNvSpPr txBox="1"/>
          <p:nvPr/>
        </p:nvSpPr>
        <p:spPr>
          <a:xfrm>
            <a:off x="11461531" y="6386332"/>
            <a:ext cx="54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g37b6337e5fd_2_565"/>
          <p:cNvGrpSpPr/>
          <p:nvPr/>
        </p:nvGrpSpPr>
        <p:grpSpPr>
          <a:xfrm>
            <a:off x="783788" y="980453"/>
            <a:ext cx="112326" cy="439056"/>
            <a:chOff x="783772" y="890147"/>
            <a:chExt cx="142672" cy="509700"/>
          </a:xfrm>
        </p:grpSpPr>
        <p:sp>
          <p:nvSpPr>
            <p:cNvPr id="412" name="Google Shape;412;g37b6337e5fd_2_565"/>
            <p:cNvSpPr/>
            <p:nvPr/>
          </p:nvSpPr>
          <p:spPr>
            <a:xfrm>
              <a:off x="855044" y="890147"/>
              <a:ext cx="71400" cy="5097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g37b6337e5fd_2_565"/>
            <p:cNvSpPr/>
            <p:nvPr/>
          </p:nvSpPr>
          <p:spPr>
            <a:xfrm>
              <a:off x="783772" y="890147"/>
              <a:ext cx="71400" cy="5097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g37b6337e5fd_2_565"/>
          <p:cNvSpPr txBox="1"/>
          <p:nvPr>
            <p:ph idx="1" type="body"/>
          </p:nvPr>
        </p:nvSpPr>
        <p:spPr>
          <a:xfrm>
            <a:off x="971000" y="872925"/>
            <a:ext cx="7863600" cy="6540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內容標題內容標題內容標題</a:t>
            </a:r>
            <a:endParaRPr/>
          </a:p>
        </p:txBody>
      </p:sp>
      <p:sp>
        <p:nvSpPr>
          <p:cNvPr id="415" name="Google Shape;415;g37b6337e5fd_2_565"/>
          <p:cNvSpPr txBox="1"/>
          <p:nvPr>
            <p:ph idx="2" type="body"/>
          </p:nvPr>
        </p:nvSpPr>
        <p:spPr>
          <a:xfrm>
            <a:off x="970992" y="1746776"/>
            <a:ext cx="10515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416" name="Google Shape;416;g37b6337e5fd_2_565"/>
          <p:cNvSpPr txBox="1"/>
          <p:nvPr>
            <p:ph idx="3" type="body"/>
          </p:nvPr>
        </p:nvSpPr>
        <p:spPr>
          <a:xfrm>
            <a:off x="1035757" y="2354907"/>
            <a:ext cx="98880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7b6337e5fd_2_1723"/>
          <p:cNvSpPr txBox="1"/>
          <p:nvPr/>
        </p:nvSpPr>
        <p:spPr>
          <a:xfrm>
            <a:off x="4784834" y="5570289"/>
            <a:ext cx="38172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zh-TW" sz="9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 b="0" i="0" sz="9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2" name="Google Shape;422;g37b6337e5fd_2_1723"/>
          <p:cNvSpPr txBox="1"/>
          <p:nvPr/>
        </p:nvSpPr>
        <p:spPr>
          <a:xfrm>
            <a:off x="968117" y="1801744"/>
            <a:ext cx="3615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副標題(微軟正黑體/18pt)</a:t>
            </a:r>
            <a:endParaRPr/>
          </a:p>
        </p:txBody>
      </p:sp>
      <p:sp>
        <p:nvSpPr>
          <p:cNvPr id="423" name="Google Shape;423;g37b6337e5fd_2_1723"/>
          <p:cNvSpPr txBox="1"/>
          <p:nvPr/>
        </p:nvSpPr>
        <p:spPr>
          <a:xfrm>
            <a:off x="4873787" y="1890148"/>
            <a:ext cx="3639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icrosoft JhengHei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4" name="Google Shape;424;g37b6337e5fd_2_1723"/>
          <p:cNvSpPr txBox="1"/>
          <p:nvPr/>
        </p:nvSpPr>
        <p:spPr>
          <a:xfrm>
            <a:off x="968117" y="2457337"/>
            <a:ext cx="36153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425" name="Google Shape;425;g37b6337e5fd_2_1723"/>
          <p:cNvSpPr txBox="1"/>
          <p:nvPr/>
        </p:nvSpPr>
        <p:spPr>
          <a:xfrm>
            <a:off x="11461531" y="6386332"/>
            <a:ext cx="54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g37b6337e5fd_2_1723"/>
          <p:cNvGrpSpPr/>
          <p:nvPr/>
        </p:nvGrpSpPr>
        <p:grpSpPr>
          <a:xfrm>
            <a:off x="783788" y="980453"/>
            <a:ext cx="112326" cy="439056"/>
            <a:chOff x="783772" y="890147"/>
            <a:chExt cx="142672" cy="509700"/>
          </a:xfrm>
        </p:grpSpPr>
        <p:sp>
          <p:nvSpPr>
            <p:cNvPr id="427" name="Google Shape;427;g37b6337e5fd_2_1723"/>
            <p:cNvSpPr/>
            <p:nvPr/>
          </p:nvSpPr>
          <p:spPr>
            <a:xfrm>
              <a:off x="855044" y="890147"/>
              <a:ext cx="71400" cy="5097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g37b6337e5fd_2_1723"/>
            <p:cNvSpPr/>
            <p:nvPr/>
          </p:nvSpPr>
          <p:spPr>
            <a:xfrm>
              <a:off x="783772" y="890147"/>
              <a:ext cx="71400" cy="5097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g37b6337e5fd_2_1723"/>
          <p:cNvSpPr txBox="1"/>
          <p:nvPr>
            <p:ph idx="1" type="body"/>
          </p:nvPr>
        </p:nvSpPr>
        <p:spPr>
          <a:xfrm>
            <a:off x="971008" y="1703824"/>
            <a:ext cx="3979500" cy="6672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副標題(微軟正黑體/24pt)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7b6337e5fd_2_1723"/>
          <p:cNvSpPr txBox="1"/>
          <p:nvPr>
            <p:ph idx="2" type="body"/>
          </p:nvPr>
        </p:nvSpPr>
        <p:spPr>
          <a:xfrm>
            <a:off x="958863" y="2365139"/>
            <a:ext cx="3269100" cy="337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sz="4000">
              <a:solidFill>
                <a:srgbClr val="94252E"/>
              </a:solidFill>
            </a:endParaRPr>
          </a:p>
        </p:txBody>
      </p:sp>
      <p:sp>
        <p:nvSpPr>
          <p:cNvPr id="431" name="Google Shape;431;g37b6337e5fd_2_1723"/>
          <p:cNvSpPr txBox="1"/>
          <p:nvPr>
            <p:ph idx="3" type="body"/>
          </p:nvPr>
        </p:nvSpPr>
        <p:spPr>
          <a:xfrm>
            <a:off x="971000" y="812925"/>
            <a:ext cx="7538400" cy="7293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內容標題內容標題內容標題</a:t>
            </a:r>
            <a:endParaRPr/>
          </a:p>
        </p:txBody>
      </p:sp>
      <p:pic>
        <p:nvPicPr>
          <p:cNvPr id="432" name="Google Shape;432;g37b6337e5fd_2_1723"/>
          <p:cNvPicPr preferRelativeResize="0"/>
          <p:nvPr/>
        </p:nvPicPr>
        <p:blipFill rotWithShape="1">
          <a:blip r:embed="rId3">
            <a:alphaModFix/>
          </a:blip>
          <a:srcRect b="19407" l="3146" r="2921" t="5921"/>
          <a:stretch/>
        </p:blipFill>
        <p:spPr>
          <a:xfrm>
            <a:off x="4873784" y="1801745"/>
            <a:ext cx="6676697" cy="375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g37b6337e5fd_2_1338"/>
          <p:cNvCxnSpPr/>
          <p:nvPr/>
        </p:nvCxnSpPr>
        <p:spPr>
          <a:xfrm>
            <a:off x="0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4" name="Google Shape;444;g37b6337e5fd_2_1343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g37b6337e5fd_2_1343"/>
          <p:cNvCxnSpPr/>
          <p:nvPr/>
        </p:nvCxnSpPr>
        <p:spPr>
          <a:xfrm>
            <a:off x="0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g37b6337e5fd_2_1343"/>
          <p:cNvSpPr txBox="1"/>
          <p:nvPr/>
        </p:nvSpPr>
        <p:spPr>
          <a:xfrm>
            <a:off x="11461531" y="6386332"/>
            <a:ext cx="54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g37b6337e5fd_2_1144" title="94é±å¹´Logoä½¿ç¨èªªææ¸ -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600" y="5807420"/>
            <a:ext cx="1997301" cy="106185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37b6337e5fd_2_1144"/>
          <p:cNvSpPr txBox="1"/>
          <p:nvPr/>
        </p:nvSpPr>
        <p:spPr>
          <a:xfrm>
            <a:off x="11461531" y="6386332"/>
            <a:ext cx="54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g37b6337e5fd_2_114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g37b6337e5fd_2_114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94校慶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94校慶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2024-06-24T01:42:33Z</dcterms:created>
  <dc:creator>XIN YI LIM</dc:creator>
</cp:coreProperties>
</file>