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257" r:id="rId3"/>
    <p:sldId id="270" r:id="rId4"/>
    <p:sldId id="276" r:id="rId5"/>
    <p:sldId id="271" r:id="rId6"/>
    <p:sldId id="277" r:id="rId7"/>
    <p:sldId id="272" r:id="rId8"/>
    <p:sldId id="273" r:id="rId9"/>
    <p:sldId id="278" r:id="rId10"/>
    <p:sldId id="280" r:id="rId11"/>
    <p:sldId id="279" r:id="rId12"/>
    <p:sldId id="281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62"/>
          </p14:sldIdLst>
        </p14:section>
        <p14:section name="標題樣板" id="{8DF14E5C-403C-479C-8078-CB6D0A591D6B}">
          <p14:sldIdLst>
            <p14:sldId id="257"/>
          </p14:sldIdLst>
        </p14:section>
        <p14:section name="內文樣板(無大標)" id="{03FF43EE-F54F-4429-A1B7-D2FF807A9363}">
          <p14:sldIdLst>
            <p14:sldId id="270"/>
            <p14:sldId id="276"/>
            <p14:sldId id="271"/>
            <p14:sldId id="277"/>
            <p14:sldId id="272"/>
            <p14:sldId id="273"/>
            <p14:sldId id="278"/>
          </p14:sldIdLst>
        </p14:section>
        <p14:section name="空白背景" id="{90BA4E71-CA99-4857-AD5E-DB4287A10BE4}">
          <p14:sldIdLst>
            <p14:sldId id="280"/>
            <p14:sldId id="279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52E"/>
    <a:srgbClr val="9E7D51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4" autoAdjust="0"/>
    <p:restoredTop sz="95106" autoAdjust="0"/>
  </p:normalViewPr>
  <p:slideViewPr>
    <p:cSldViewPr snapToGrid="0">
      <p:cViewPr varScale="1">
        <p:scale>
          <a:sx n="110" d="100"/>
          <a:sy n="110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2021/4/9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286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04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194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171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9760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549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468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4301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597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427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F2D448D-38D8-4DDC-99DF-EBFA95767F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" y="0"/>
            <a:ext cx="12184015" cy="6858000"/>
          </a:xfrm>
          <a:prstGeom prst="rect">
            <a:avLst/>
          </a:prstGeom>
        </p:spPr>
      </p:pic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1961813"/>
            <a:ext cx="5220393" cy="1830806"/>
          </a:xfrm>
        </p:spPr>
        <p:txBody>
          <a:bodyPr>
            <a:normAutofit/>
          </a:bodyPr>
          <a:lstStyle>
            <a:lvl1pPr>
              <a:defRPr lang="zh-TW" altLang="en-US" sz="6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75750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834185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444243" y="1469199"/>
            <a:ext cx="91713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444242" y="1469199"/>
            <a:ext cx="91713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67496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7038866" cy="529575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444243" y="1469199"/>
            <a:ext cx="4139259" cy="4659753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67496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7038866" cy="529575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444243" y="1469199"/>
            <a:ext cx="4139260" cy="4659753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7" y="379563"/>
            <a:ext cx="4840533" cy="5295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67496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444243" y="1469199"/>
            <a:ext cx="6255607" cy="443729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5424560" y="1630225"/>
            <a:ext cx="4674097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444243" y="1630225"/>
            <a:ext cx="4674097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5424560" y="1630225"/>
            <a:ext cx="4674097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444242" y="1630225"/>
            <a:ext cx="4674097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rgbClr val="9E7D5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4" r="7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" y="0"/>
            <a:ext cx="12187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EF1540B-7778-409F-83D3-A984E3CBD8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22738" y="77023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677701" y="327903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245327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3904363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rgbClr val="9E7D5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16ADF6B-4482-4B61-ACE2-ED38E3BE9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609172" y="490654"/>
            <a:ext cx="7136780" cy="518465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8252" y="1516399"/>
            <a:ext cx="2710999" cy="2134312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4244" y="1801744"/>
            <a:ext cx="3332302" cy="432720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017839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5" y="1692822"/>
            <a:ext cx="6952042" cy="443612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5" y="1801743"/>
            <a:ext cx="6952042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017839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4244" y="1801744"/>
            <a:ext cx="3332302" cy="4327208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444243" y="2406378"/>
            <a:ext cx="11563825" cy="336757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874986"/>
            <a:ext cx="7038866" cy="4800327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67496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444243" y="1801744"/>
            <a:ext cx="4139259" cy="432720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" y="0"/>
            <a:ext cx="12185906" cy="6858000"/>
          </a:xfrm>
          <a:prstGeom prst="rect">
            <a:avLst/>
          </a:prstGeom>
        </p:spPr>
      </p:pic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444244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44244" y="800313"/>
            <a:ext cx="7709887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444243" y="2414878"/>
            <a:ext cx="91713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55" r:id="rId3"/>
    <p:sldLayoutId id="2147483661" r:id="rId4"/>
    <p:sldLayoutId id="2147483664" r:id="rId5"/>
    <p:sldLayoutId id="2147483662" r:id="rId6"/>
    <p:sldLayoutId id="2147483672" r:id="rId7"/>
    <p:sldLayoutId id="2147483660" r:id="rId8"/>
    <p:sldLayoutId id="2147483673" r:id="rId9"/>
    <p:sldLayoutId id="2147483676" r:id="rId10"/>
    <p:sldLayoutId id="2147483679" r:id="rId11"/>
    <p:sldLayoutId id="2147483677" r:id="rId12"/>
    <p:sldLayoutId id="2147483680" r:id="rId13"/>
    <p:sldLayoutId id="2147483675" r:id="rId14"/>
    <p:sldLayoutId id="2147483674" r:id="rId15"/>
    <p:sldLayoutId id="2147483681" r:id="rId16"/>
    <p:sldLayoutId id="2147483666" r:id="rId17"/>
    <p:sldLayoutId id="2147483667" r:id="rId18"/>
    <p:sldLayoutId id="2147483665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89573" y="2413890"/>
            <a:ext cx="5113044" cy="132556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>
          <a:xfrm>
            <a:off x="489573" y="3950563"/>
            <a:ext cx="4975403" cy="5869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dirty="0"/>
              <a:t>提案人：</a:t>
            </a: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提案日期：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2021/00/00</a:t>
            </a:r>
          </a:p>
        </p:txBody>
      </p:sp>
    </p:spTree>
    <p:extLst>
      <p:ext uri="{BB962C8B-B14F-4D97-AF65-F5344CB8AC3E}">
        <p14:creationId xmlns:p14="http://schemas.microsoft.com/office/powerpoint/2010/main" val="21270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69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75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05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64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7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pPr>
              <a:defRPr/>
            </a:pPr>
            <a:r>
              <a:rPr lang="zh-TW" altLang="en-US" dirty="0"/>
              <a:t>項目二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項目三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項目四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項目五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項目六</a:t>
            </a:r>
          </a:p>
        </p:txBody>
      </p:sp>
    </p:spTree>
    <p:extLst>
      <p:ext uri="{BB962C8B-B14F-4D97-AF65-F5344CB8AC3E}">
        <p14:creationId xmlns:p14="http://schemas.microsoft.com/office/powerpoint/2010/main" val="152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8" r="11238"/>
          <a:stretch>
            <a:fillRect/>
          </a:stretch>
        </p:blipFill>
        <p:spPr/>
      </p:pic>
      <p:sp>
        <p:nvSpPr>
          <p:cNvPr id="8" name="標題 1"/>
          <p:cNvSpPr txBox="1">
            <a:spLocks/>
          </p:cNvSpPr>
          <p:nvPr/>
        </p:nvSpPr>
        <p:spPr>
          <a:xfrm>
            <a:off x="4676455" y="379562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9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r="11234"/>
          <a:stretch>
            <a:fillRect/>
          </a:stretch>
        </p:blipFill>
        <p:spPr/>
      </p:pic>
      <p:sp>
        <p:nvSpPr>
          <p:cNvPr id="6" name="內容版面配置區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pPr>
              <a:defRPr/>
            </a:pPr>
            <a:r>
              <a:rPr lang="zh-TW" altLang="en-US" dirty="0"/>
              <a:t>項目二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項目三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項目四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項目五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676455" y="379562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4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2" r="19038"/>
          <a:stretch/>
        </p:blipFill>
        <p:spPr/>
      </p:pic>
      <p:sp>
        <p:nvSpPr>
          <p:cNvPr id="8" name="標題 1"/>
          <p:cNvSpPr txBox="1">
            <a:spLocks/>
          </p:cNvSpPr>
          <p:nvPr/>
        </p:nvSpPr>
        <p:spPr>
          <a:xfrm>
            <a:off x="6890569" y="37331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87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內文範例：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微軟正黑體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/14pt)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13" name="內容版面配置區 7"/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內文範例：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微軟正黑體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/14pt)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063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內文範例：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微軟正黑體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/14pt)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pPr>
              <a:defRPr/>
            </a:pPr>
            <a:r>
              <a:rPr lang="zh-TW" altLang="en-US" dirty="0"/>
              <a:t>項目二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項目三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項目四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項目五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86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1237</Words>
  <Application>Microsoft Office PowerPoint</Application>
  <PresentationFormat>寬螢幕</PresentationFormat>
  <Paragraphs>80</Paragraphs>
  <Slides>12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Adobe 宋体 Std L</vt:lpstr>
      <vt:lpstr>微軟正黑體</vt:lpstr>
      <vt:lpstr>新細明體</vt:lpstr>
      <vt:lpstr>Arial</vt:lpstr>
      <vt:lpstr>Calibri</vt:lpstr>
      <vt:lpstr>Calibri Light</vt:lpstr>
      <vt:lpstr>Office 佈景主題</vt:lpstr>
      <vt:lpstr>提案主題</vt:lpstr>
      <vt:lpstr>內容標題 內容標題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陳馨恬｜永續設計中心</dc:creator>
  <cp:lastModifiedBy>ArtCenterNCKU</cp:lastModifiedBy>
  <cp:revision>40</cp:revision>
  <dcterms:created xsi:type="dcterms:W3CDTF">2021-02-24T05:39:42Z</dcterms:created>
  <dcterms:modified xsi:type="dcterms:W3CDTF">2021-04-09T07:54:34Z</dcterms:modified>
</cp:coreProperties>
</file>