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8" r:id="rId2"/>
    <p:sldId id="259" r:id="rId3"/>
    <p:sldId id="258" r:id="rId4"/>
    <p:sldId id="261" r:id="rId5"/>
    <p:sldId id="269" r:id="rId6"/>
    <p:sldId id="264" r:id="rId7"/>
    <p:sldId id="265" r:id="rId8"/>
    <p:sldId id="267" r:id="rId9"/>
    <p:sldId id="274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樣板" id="{9DCF5EF7-D1BD-4EAE-98DC-6580C75A37CE}">
          <p14:sldIdLst>
            <p14:sldId id="268"/>
          </p14:sldIdLst>
        </p14:section>
        <p14:section name="標題樣板" id="{8DF14E5C-403C-479C-8078-CB6D0A591D6B}">
          <p14:sldIdLst>
            <p14:sldId id="259"/>
          </p14:sldIdLst>
        </p14:section>
        <p14:section name="內文樣板(有大標_長)" id="{81676F89-619D-482F-9A7A-59AB5C02C159}">
          <p14:sldIdLst>
            <p14:sldId id="258"/>
            <p14:sldId id="261"/>
            <p14:sldId id="269"/>
            <p14:sldId id="264"/>
          </p14:sldIdLst>
        </p14:section>
        <p14:section name="空白背景" id="{04091C73-EAE6-4664-ACA7-F7659913DBA2}">
          <p14:sldIdLst>
            <p14:sldId id="265"/>
            <p14:sldId id="267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9E7D51"/>
    <a:srgbClr val="93282B"/>
    <a:srgbClr val="94252E"/>
    <a:srgbClr val="B5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085" autoAdjust="0"/>
    <p:restoredTop sz="95106" autoAdjust="0"/>
  </p:normalViewPr>
  <p:slideViewPr>
    <p:cSldViewPr snapToGrid="0">
      <p:cViewPr varScale="1">
        <p:scale>
          <a:sx n="73" d="100"/>
          <a:sy n="73" d="100"/>
        </p:scale>
        <p:origin x="29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411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614D7-D5B5-4027-8146-6BECB459C073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0F1CC-AB6D-4D64-AA3E-C94C75CFCB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5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585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447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605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634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68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2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94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511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3959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220393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/>
          <p:nvPr userDrawn="1"/>
        </p:nvCxnSpPr>
        <p:spPr>
          <a:xfrm>
            <a:off x="457200" y="3777328"/>
            <a:ext cx="54780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0C572C00-4D12-4FCC-B164-6CEBA88AE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3720" y="1587500"/>
            <a:ext cx="5366786" cy="38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42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1801744"/>
            <a:ext cx="6676697" cy="376854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70289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968117" y="800313"/>
            <a:ext cx="7186014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801744"/>
            <a:ext cx="3615385" cy="401290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026E680-4909-4650-95EE-C5C4EDD39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B48FE6-428D-4CC4-AD91-D0E1AFB9795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3619B07-9FBD-4307-8A78-FA1A244F3A70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38E783AF-EF90-40C6-A366-0C169935D11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5F0DF6B2-B6D3-4AAE-B10E-226EF1D619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8" y="800313"/>
            <a:ext cx="8223380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2414878"/>
            <a:ext cx="8334633" cy="338153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D3FE991-5A0C-4958-90F3-AB3A46612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13D4CBB-E611-4B56-8843-75C0DF2FA19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F8E84AB-2DC8-46F5-ADE4-8B8444C487A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69D793-75BC-4DEB-B58A-1F3F4AB11414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583AC11-1374-4E70-ABEA-C7FEA49F38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17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13AAC3A-AED0-4E33-9894-E3E3FDFA06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E6BE7C2-436A-450C-B980-CF8F23720E9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8388720-2184-4530-8EAA-087115ECEE2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0143ADBD-307C-438B-8B9A-2820B9C304F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9254E224-9077-4AE3-BC85-FB3891C2E7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23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9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F50E177-587C-4736-9A27-9ACC2E4678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25F3F3A-6782-4684-99BB-7FB0C497FBC6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1E6A5FE-FA15-43A3-8E2C-01CE76FD30A3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20AFBD2D-7FEB-4B18-9741-64DE8F94CB0F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EDE12F9C-EB01-421D-B1C2-93B8D1460B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93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63593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8116" y="800313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379562"/>
            <a:ext cx="6676697" cy="518403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6" y="1469199"/>
            <a:ext cx="3615386" cy="4345447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B2652F5-DF33-47F2-9632-B3579274C2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238BF21-04B5-4D55-A8BC-34639C044357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5C4D168-92BF-4AC2-9AF3-61BE565C97B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30BFB11-2333-41A1-9946-5EDC74FDDF0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20329109-737C-4AF2-82BF-6AB3FF3206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4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827643" y="558311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7818" y="800313"/>
            <a:ext cx="3615905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827643" y="379562"/>
            <a:ext cx="6633888" cy="5203548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5"/>
          </p:nvPr>
        </p:nvSpPr>
        <p:spPr>
          <a:xfrm>
            <a:off x="967818" y="1701284"/>
            <a:ext cx="3615905" cy="4113362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B4EB0E3-7082-488E-827D-11E5794B0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691F4C0-C7E3-4571-99B3-70C7EFE69423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5F44DDB-1EBE-4AA8-8D28-1BBC4E709B2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5F4BD2-16BF-4A48-8A94-44DCBEC9506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016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文字+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83168" y="379563"/>
            <a:ext cx="4478364" cy="5117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6"/>
          </p:nvPr>
        </p:nvSpPr>
        <p:spPr>
          <a:xfrm>
            <a:off x="6983167" y="551002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7" y="1635370"/>
            <a:ext cx="5731733" cy="410618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1A428C9-F816-4D00-B201-47E658D02F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D706C15-9143-44B7-93A1-669BFB6D7EB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C753909-7442-4805-A494-90CACA6395C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A0B44E9-2620-478B-BCAC-690169F05DD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A1F704A3-B1E8-4291-98C3-AB659ED3D3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E86B4235-AD99-4A14-A6D1-DCF28D3DFB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8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84642959-6E48-403A-9420-5157784C19F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1233E2E2-515A-423C-A9BC-14BA7FE3BB0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46606" y="1630225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3A9AC8AB-2E5F-4397-BF37-29DA880C2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3623"/>
            <a:ext cx="2268594" cy="1254376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E6514462-0E6E-4984-AD3F-C34BD9AF5FB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B7ED43B5-AD67-4251-8F19-E92A9131D89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64C20F09-2FE6-47EB-8C49-194996BDC2AD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2BF1CE73-B867-4F51-A58C-357AA14513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8115" y="1630225"/>
            <a:ext cx="512788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5B88C9D5-C05D-4C69-9CA8-B097C6C24A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90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6346606" y="1630226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7"/>
          </p:nvPr>
        </p:nvSpPr>
        <p:spPr>
          <a:xfrm>
            <a:off x="968115" y="1630226"/>
            <a:ext cx="5127885" cy="3973398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E32CC14-25C4-4D24-B901-384628C342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3623"/>
            <a:ext cx="226859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57F171C-B245-4A6C-BFE9-8A36AF9D0ED1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9B38326-8565-4234-B100-5C8DB30614A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E57FF4B8-1B62-4F92-9677-D8F3CF2E414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630EC0B-FED6-4C55-A61F-37D281C87C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44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63F96F6-938E-4E7B-9D8E-8B6433B62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1250" y="603778"/>
            <a:ext cx="4000281" cy="5781180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5922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061255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>
            <a:cxnSpLocks/>
          </p:cNvCxnSpPr>
          <p:nvPr userDrawn="1"/>
        </p:nvCxnSpPr>
        <p:spPr>
          <a:xfrm>
            <a:off x="457200" y="3777328"/>
            <a:ext cx="51194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491D7D37-D501-4239-88AE-51BB44951B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1734" y="1939982"/>
            <a:ext cx="5605176" cy="319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99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F9E532D5-C876-46EB-8ED6-7ABD157C72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2204" y="293585"/>
            <a:ext cx="4174179" cy="603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20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36B382B-1729-4730-A8A5-0DEED662E4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3623"/>
            <a:ext cx="2268594" cy="1254376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28ECCF4-CAAC-492E-9A46-9688DB76A0B8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D50D3A2-28A9-489B-96C5-28B21EB36A9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C7F62DB-491F-4B7B-94FB-8AD37BCB0CD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DDD8293-A5DD-48D5-AAF1-DB28E6823A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45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51D44BE-F58D-41DD-A969-E255538739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3623"/>
            <a:ext cx="2268594" cy="1254376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DA383BD-A2E9-42BB-AEC2-7A2EC27305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52F01E9-4923-43C4-898C-0BCBD65264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416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379B1119-6324-4B4E-9AE2-C8E89F4FB2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789" y="5167856"/>
            <a:ext cx="1981126" cy="14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30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21CAC51-6591-47AC-91DF-AEB994FC5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050" y="5152132"/>
            <a:ext cx="2557033" cy="145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08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6215392-90EE-43B6-BF62-ACE60863A817}"/>
              </a:ext>
            </a:extLst>
          </p:cNvPr>
          <p:cNvSpPr/>
          <p:nvPr userDrawn="1"/>
        </p:nvSpPr>
        <p:spPr>
          <a:xfrm>
            <a:off x="8991600" y="1"/>
            <a:ext cx="32004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D5897C0-9308-4444-9E0F-58076176AA91}"/>
              </a:ext>
            </a:extLst>
          </p:cNvPr>
          <p:cNvSpPr/>
          <p:nvPr userDrawn="1"/>
        </p:nvSpPr>
        <p:spPr>
          <a:xfrm>
            <a:off x="0" y="6598929"/>
            <a:ext cx="8991600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219571" y="2530020"/>
            <a:ext cx="4666879" cy="149239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400" b="1" kern="1200" spc="3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6105C1CC-0949-4C44-AEA6-38952606B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6" y="6679058"/>
            <a:ext cx="3742166" cy="259073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E68A753-9567-4C30-A1D2-65164B7B5654}"/>
              </a:ext>
            </a:extLst>
          </p:cNvPr>
          <p:cNvCxnSpPr>
            <a:cxnSpLocks/>
          </p:cNvCxnSpPr>
          <p:nvPr userDrawn="1"/>
        </p:nvCxnSpPr>
        <p:spPr>
          <a:xfrm>
            <a:off x="2057400" y="4353665"/>
            <a:ext cx="5017477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EC19AA0E-7666-44F9-9CB8-6667C0E37D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5068" y="5611060"/>
            <a:ext cx="2265744" cy="12528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08450E5-00D2-42D8-8059-DAF146B98B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9571" y="4102546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35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78214" y="625592"/>
            <a:ext cx="6983315" cy="518465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953346" y="1740879"/>
            <a:ext cx="3067669" cy="2162906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94C23FB-DD4D-47B2-BF42-39B2B1887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ACE7CD28-D19F-4BBF-A570-163248A57B99}"/>
              </a:ext>
            </a:extLst>
          </p:cNvPr>
          <p:cNvCxnSpPr>
            <a:cxnSpLocks/>
          </p:cNvCxnSpPr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61511E9-AB49-4D51-99BA-63CC1FAB38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87D98E8D-F3D1-47C0-ACC3-048E1F642304}"/>
              </a:ext>
            </a:extLst>
          </p:cNvPr>
          <p:cNvSpPr/>
          <p:nvPr userDrawn="1"/>
        </p:nvSpPr>
        <p:spPr>
          <a:xfrm rot="5400000">
            <a:off x="-2244390" y="2244390"/>
            <a:ext cx="4747851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4341EAF-EFB9-4511-B8D0-1EFEA7F52125}"/>
              </a:ext>
            </a:extLst>
          </p:cNvPr>
          <p:cNvCxnSpPr>
            <a:cxnSpLocks/>
          </p:cNvCxnSpPr>
          <p:nvPr userDrawn="1"/>
        </p:nvCxnSpPr>
        <p:spPr>
          <a:xfrm>
            <a:off x="1799492" y="4396444"/>
            <a:ext cx="2221523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形 24">
            <a:extLst>
              <a:ext uri="{FF2B5EF4-FFF2-40B4-BE49-F238E27FC236}">
                <a16:creationId xmlns:a16="http://schemas.microsoft.com/office/drawing/2014/main" id="{8EED8E73-2890-4D63-A3B8-B39D0C23D5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FB0C8F1D-751B-49BB-B267-261FF95AC4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3346" y="4140394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5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項次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3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9424" cy="40128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793884"/>
            <a:ext cx="3680986" cy="48625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5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5"/>
            <a:ext cx="6988385" cy="3445845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18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32AA1F4-52BD-4692-A5D2-B183DE47580F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2C05D0DB-1A5E-4203-8F7D-FACAC48DB9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31978A-761F-44A1-B62D-4F0940FD80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A96A915-B220-4138-9227-46788612C2D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D78FF9-3F26-47E9-8B91-446EB88CEC7B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369E4BB1-5CEC-4165-BA9B-01DE76010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7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6"/>
            <a:ext cx="6988385" cy="3456092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801743"/>
            <a:ext cx="368098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3563" cy="4012894"/>
          </a:xfrm>
        </p:spPr>
        <p:txBody>
          <a:bodyPr/>
          <a:lstStyle/>
          <a:p>
            <a:endParaRPr lang="zh-TW" altLang="en-US" dirty="0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9BED0A3-1E31-45FD-A059-6DF05F4CAEC0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063C8BF5-DE2E-43CA-9E5D-65BEC4A766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9F0B056-CF20-46F3-B7BE-393B8F670D3E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A60D939-9621-4C65-88E7-8F2EEA9764C8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28DE28C5-B29C-4D9E-B3CE-D3E34865EB2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030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E0D9902-C439-440B-85B5-011C70BD0D15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6" y="2406377"/>
            <a:ext cx="10493414" cy="340826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6" y="1801744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6" y="800313"/>
            <a:ext cx="7186015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5DC56FD-E81E-4887-B5F7-8804F02E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2217" y="5609484"/>
            <a:ext cx="226859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9B7C717-545F-4B99-83CF-5E4AB45B7E2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228BC50-A3C0-4EA6-8342-C0A5957373E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8ACED9-C79A-4325-AEC4-D62FD439127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393B8ACA-3577-439A-9FC0-1944215F16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2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72406" y="6356350"/>
            <a:ext cx="479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32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2" r:id="rId2"/>
    <p:sldLayoutId id="2147483670" r:id="rId3"/>
    <p:sldLayoutId id="2147483683" r:id="rId4"/>
    <p:sldLayoutId id="2147483655" r:id="rId5"/>
    <p:sldLayoutId id="2147483661" r:id="rId6"/>
    <p:sldLayoutId id="2147483664" r:id="rId7"/>
    <p:sldLayoutId id="2147483662" r:id="rId8"/>
    <p:sldLayoutId id="2147483672" r:id="rId9"/>
    <p:sldLayoutId id="2147483660" r:id="rId10"/>
    <p:sldLayoutId id="2147483673" r:id="rId11"/>
    <p:sldLayoutId id="2147483676" r:id="rId12"/>
    <p:sldLayoutId id="2147483679" r:id="rId13"/>
    <p:sldLayoutId id="2147483677" r:id="rId14"/>
    <p:sldLayoutId id="2147483680" r:id="rId15"/>
    <p:sldLayoutId id="2147483675" r:id="rId16"/>
    <p:sldLayoutId id="2147483674" r:id="rId17"/>
    <p:sldLayoutId id="2147483681" r:id="rId18"/>
    <p:sldLayoutId id="2147483666" r:id="rId19"/>
    <p:sldLayoutId id="2147483684" r:id="rId20"/>
    <p:sldLayoutId id="2147483667" r:id="rId21"/>
    <p:sldLayoutId id="2147483665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3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提案主題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TW" altLang="en-US" dirty="0"/>
              <a:t>提案人：</a:t>
            </a:r>
          </a:p>
          <a:p>
            <a:r>
              <a:rPr lang="zh-TW" altLang="en-US" dirty="0"/>
              <a:t>提案日期：</a:t>
            </a:r>
            <a:r>
              <a:rPr lang="en-US" altLang="zh-TW" dirty="0"/>
              <a:t>2022/02/22</a:t>
            </a:r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r="15291"/>
          <a:stretch>
            <a:fillRect/>
          </a:stretch>
        </p:blipFill>
        <p:spPr/>
      </p:pic>
      <p:sp>
        <p:nvSpPr>
          <p:cNvPr id="7" name="標題 1"/>
          <p:cNvSpPr txBox="1">
            <a:spLocks/>
          </p:cNvSpPr>
          <p:nvPr/>
        </p:nvSpPr>
        <p:spPr>
          <a:xfrm>
            <a:off x="4423414" y="385315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55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r="10707"/>
          <a:stretch>
            <a:fillRect/>
          </a:stretch>
        </p:blipFill>
        <p:spPr/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</a:t>
            </a:r>
            <a:br>
              <a:rPr lang="en-US" altLang="zh-TW" dirty="0"/>
            </a:br>
            <a:r>
              <a:rPr lang="zh-TW" altLang="en-US" dirty="0"/>
              <a:t>內容標題</a:t>
            </a: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676455" y="557843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6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pic>
        <p:nvPicPr>
          <p:cNvPr id="9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r="25537"/>
          <a:stretch/>
        </p:blipFill>
        <p:spPr/>
      </p:pic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r>
              <a:rPr lang="zh-TW" altLang="en-US" dirty="0"/>
              <a:t>項目二</a:t>
            </a:r>
            <a:endParaRPr lang="en-US" altLang="zh-TW" dirty="0"/>
          </a:p>
          <a:p>
            <a:r>
              <a:rPr lang="zh-TW" altLang="en-US" dirty="0"/>
              <a:t>項目三</a:t>
            </a:r>
            <a:endParaRPr lang="en-US" altLang="zh-TW" dirty="0"/>
          </a:p>
          <a:p>
            <a:r>
              <a:rPr lang="zh-TW" altLang="en-US" dirty="0"/>
              <a:t>項目四</a:t>
            </a:r>
            <a:endParaRPr lang="en-US" altLang="zh-TW" dirty="0"/>
          </a:p>
          <a:p>
            <a:r>
              <a:rPr lang="zh-TW" altLang="en-US" dirty="0"/>
              <a:t>項目五</a:t>
            </a:r>
            <a:endParaRPr lang="en-US" altLang="zh-TW" dirty="0"/>
          </a:p>
          <a:p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9788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13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pic>
        <p:nvPicPr>
          <p:cNvPr id="15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2" r="25572"/>
          <a:stretch/>
        </p:blipFill>
        <p:spPr/>
      </p:pic>
    </p:spTree>
    <p:extLst>
      <p:ext uri="{BB962C8B-B14F-4D97-AF65-F5344CB8AC3E}">
        <p14:creationId xmlns:p14="http://schemas.microsoft.com/office/powerpoint/2010/main" val="378167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</p:spTree>
    <p:extLst>
      <p:ext uri="{BB962C8B-B14F-4D97-AF65-F5344CB8AC3E}">
        <p14:creationId xmlns:p14="http://schemas.microsoft.com/office/powerpoint/2010/main" val="390382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" b="1638"/>
          <a:stretch/>
        </p:blipFill>
        <p:spPr/>
      </p:pic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sp>
        <p:nvSpPr>
          <p:cNvPr id="7" name="內容版面配置區 9"/>
          <p:cNvSpPr txBox="1"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endParaRPr lang="en-US" altLang="zh-TW" dirty="0"/>
          </a:p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4676455" y="1801744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48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6895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1725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606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marR="0" indent="-285750" algn="just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 typeface="Arial" panose="020B0604020202020204" pitchFamily="34" charset="0"/>
          <a:buChar char="•"/>
          <a:tabLst/>
          <a:defRPr sz="1800" kern="12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570</Words>
  <Application>Microsoft Office PowerPoint</Application>
  <PresentationFormat>寬螢幕</PresentationFormat>
  <Paragraphs>52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Adobe 宋体 Std L</vt:lpstr>
      <vt:lpstr>微軟正黑體</vt:lpstr>
      <vt:lpstr>Arial</vt:lpstr>
      <vt:lpstr>Calibri</vt:lpstr>
      <vt:lpstr>Wingdings</vt:lpstr>
      <vt:lpstr>Office 佈景主題</vt:lpstr>
      <vt:lpstr>提案主題</vt:lpstr>
      <vt:lpstr>內容標題 內容標題</vt:lpstr>
      <vt:lpstr>內容標題內容標題內容標題</vt:lpstr>
      <vt:lpstr>內容標題內容標題內容標題</vt:lpstr>
      <vt:lpstr>內容標題內容標題內容標題</vt:lpstr>
      <vt:lpstr>內容標題內容標題內容標題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90+簡報公版</dc:title>
  <dc:creator>吳泓瑞</dc:creator>
  <cp:lastModifiedBy>久惠 林</cp:lastModifiedBy>
  <cp:revision>42</cp:revision>
  <dcterms:created xsi:type="dcterms:W3CDTF">2021-02-24T05:39:42Z</dcterms:created>
  <dcterms:modified xsi:type="dcterms:W3CDTF">2023-09-05T06:13:50Z</dcterms:modified>
</cp:coreProperties>
</file>