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79" r:id="rId2"/>
    <p:sldId id="280" r:id="rId3"/>
    <p:sldId id="257" r:id="rId4"/>
    <p:sldId id="259" r:id="rId5"/>
    <p:sldId id="258" r:id="rId6"/>
    <p:sldId id="261" r:id="rId7"/>
    <p:sldId id="269" r:id="rId8"/>
    <p:sldId id="264" r:id="rId9"/>
    <p:sldId id="270" r:id="rId10"/>
    <p:sldId id="276" r:id="rId11"/>
    <p:sldId id="271" r:id="rId12"/>
    <p:sldId id="277" r:id="rId13"/>
    <p:sldId id="272" r:id="rId14"/>
    <p:sldId id="273" r:id="rId15"/>
    <p:sldId id="278" r:id="rId16"/>
    <p:sldId id="281" r:id="rId17"/>
    <p:sldId id="267" r:id="rId18"/>
    <p:sldId id="274" r:id="rId19"/>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封面樣板" id="{9DCF5EF7-D1BD-4EAE-98DC-6580C75A37CE}">
          <p14:sldIdLst>
            <p14:sldId id="279"/>
            <p14:sldId id="280"/>
          </p14:sldIdLst>
        </p14:section>
        <p14:section name="標題樣板" id="{8DF14E5C-403C-479C-8078-CB6D0A591D6B}">
          <p14:sldIdLst>
            <p14:sldId id="257"/>
            <p14:sldId id="259"/>
          </p14:sldIdLst>
        </p14:section>
        <p14:section name="內文樣板(有大標_長)" id="{81676F89-619D-482F-9A7A-59AB5C02C159}">
          <p14:sldIdLst>
            <p14:sldId id="258"/>
            <p14:sldId id="261"/>
            <p14:sldId id="269"/>
            <p14:sldId id="264"/>
          </p14:sldIdLst>
        </p14:section>
        <p14:section name="內文樣板(無大標)" id="{03FF43EE-F54F-4429-A1B7-D2FF807A9363}">
          <p14:sldIdLst>
            <p14:sldId id="270"/>
            <p14:sldId id="276"/>
            <p14:sldId id="271"/>
            <p14:sldId id="277"/>
            <p14:sldId id="272"/>
            <p14:sldId id="273"/>
            <p14:sldId id="278"/>
          </p14:sldIdLst>
        </p14:section>
        <p14:section name="空白背景" id="{04091C73-EAE6-4664-ACA7-F7659913DBA2}">
          <p14:sldIdLst>
            <p14:sldId id="281"/>
            <p14:sldId id="267"/>
            <p14:sldId id="274"/>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0000"/>
    <a:srgbClr val="9E7D51"/>
    <a:srgbClr val="93282B"/>
    <a:srgbClr val="94252E"/>
    <a:srgbClr val="B5B6B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66" autoAdjust="0"/>
    <p:restoredTop sz="95106" autoAdjust="0"/>
  </p:normalViewPr>
  <p:slideViewPr>
    <p:cSldViewPr snapToGrid="0">
      <p:cViewPr varScale="1">
        <p:scale>
          <a:sx n="81" d="100"/>
          <a:sy n="81" d="100"/>
        </p:scale>
        <p:origin x="672" y="55"/>
      </p:cViewPr>
      <p:guideLst/>
    </p:cSldViewPr>
  </p:slid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77" d="100"/>
          <a:sy n="77" d="100"/>
        </p:scale>
        <p:origin x="3411" y="5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1614D7-D5B5-4027-8146-6BECB459C073}" type="datetimeFigureOut">
              <a:rPr lang="zh-TW" altLang="en-US" smtClean="0"/>
              <a:t>2023/9/5</a:t>
            </a:fld>
            <a:endParaRPr lang="zh-TW" altLang="en-US"/>
          </a:p>
        </p:txBody>
      </p:sp>
      <p:sp>
        <p:nvSpPr>
          <p:cNvPr id="4" name="投影片圖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40F1CC-AB6D-4D64-AA3E-C94C75CFCB18}" type="slidenum">
              <a:rPr lang="zh-TW" altLang="en-US" smtClean="0"/>
              <a:t>‹#›</a:t>
            </a:fld>
            <a:endParaRPr lang="zh-TW" altLang="en-US"/>
          </a:p>
        </p:txBody>
      </p:sp>
    </p:spTree>
    <p:extLst>
      <p:ext uri="{BB962C8B-B14F-4D97-AF65-F5344CB8AC3E}">
        <p14:creationId xmlns:p14="http://schemas.microsoft.com/office/powerpoint/2010/main" val="24815552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E340F1CC-AB6D-4D64-AA3E-C94C75CFCB18}" type="slidenum">
              <a:rPr lang="zh-TW" altLang="en-US" smtClean="0"/>
              <a:t>1</a:t>
            </a:fld>
            <a:endParaRPr lang="zh-TW" altLang="en-US"/>
          </a:p>
        </p:txBody>
      </p:sp>
    </p:spTree>
    <p:extLst>
      <p:ext uri="{BB962C8B-B14F-4D97-AF65-F5344CB8AC3E}">
        <p14:creationId xmlns:p14="http://schemas.microsoft.com/office/powerpoint/2010/main" val="32516850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E340F1CC-AB6D-4D64-AA3E-C94C75CFCB18}" type="slidenum">
              <a:rPr lang="zh-TW" altLang="en-US" smtClean="0"/>
              <a:t>10</a:t>
            </a:fld>
            <a:endParaRPr lang="zh-TW" altLang="en-US"/>
          </a:p>
        </p:txBody>
      </p:sp>
    </p:spTree>
    <p:extLst>
      <p:ext uri="{BB962C8B-B14F-4D97-AF65-F5344CB8AC3E}">
        <p14:creationId xmlns:p14="http://schemas.microsoft.com/office/powerpoint/2010/main" val="13397605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E340F1CC-AB6D-4D64-AA3E-C94C75CFCB18}" type="slidenum">
              <a:rPr lang="zh-TW" altLang="en-US" smtClean="0"/>
              <a:t>11</a:t>
            </a:fld>
            <a:endParaRPr lang="zh-TW" altLang="en-US"/>
          </a:p>
        </p:txBody>
      </p:sp>
    </p:spTree>
    <p:extLst>
      <p:ext uri="{BB962C8B-B14F-4D97-AF65-F5344CB8AC3E}">
        <p14:creationId xmlns:p14="http://schemas.microsoft.com/office/powerpoint/2010/main" val="30185491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E340F1CC-AB6D-4D64-AA3E-C94C75CFCB18}" type="slidenum">
              <a:rPr lang="zh-TW" altLang="en-US" smtClean="0"/>
              <a:t>12</a:t>
            </a:fld>
            <a:endParaRPr lang="zh-TW" altLang="en-US"/>
          </a:p>
        </p:txBody>
      </p:sp>
    </p:spTree>
    <p:extLst>
      <p:ext uri="{BB962C8B-B14F-4D97-AF65-F5344CB8AC3E}">
        <p14:creationId xmlns:p14="http://schemas.microsoft.com/office/powerpoint/2010/main" val="39594684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E340F1CC-AB6D-4D64-AA3E-C94C75CFCB18}" type="slidenum">
              <a:rPr lang="zh-TW" altLang="en-US" smtClean="0"/>
              <a:t>13</a:t>
            </a:fld>
            <a:endParaRPr lang="zh-TW" altLang="en-US"/>
          </a:p>
        </p:txBody>
      </p:sp>
    </p:spTree>
    <p:extLst>
      <p:ext uri="{BB962C8B-B14F-4D97-AF65-F5344CB8AC3E}">
        <p14:creationId xmlns:p14="http://schemas.microsoft.com/office/powerpoint/2010/main" val="25843017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E340F1CC-AB6D-4D64-AA3E-C94C75CFCB18}" type="slidenum">
              <a:rPr lang="zh-TW" altLang="en-US" smtClean="0"/>
              <a:t>14</a:t>
            </a:fld>
            <a:endParaRPr lang="zh-TW" altLang="en-US"/>
          </a:p>
        </p:txBody>
      </p:sp>
    </p:spTree>
    <p:extLst>
      <p:ext uri="{BB962C8B-B14F-4D97-AF65-F5344CB8AC3E}">
        <p14:creationId xmlns:p14="http://schemas.microsoft.com/office/powerpoint/2010/main" val="30025976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E340F1CC-AB6D-4D64-AA3E-C94C75CFCB18}" type="slidenum">
              <a:rPr lang="zh-TW" altLang="en-US" smtClean="0"/>
              <a:t>15</a:t>
            </a:fld>
            <a:endParaRPr lang="zh-TW" altLang="en-US"/>
          </a:p>
        </p:txBody>
      </p:sp>
    </p:spTree>
    <p:extLst>
      <p:ext uri="{BB962C8B-B14F-4D97-AF65-F5344CB8AC3E}">
        <p14:creationId xmlns:p14="http://schemas.microsoft.com/office/powerpoint/2010/main" val="28542782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E340F1CC-AB6D-4D64-AA3E-C94C75CFCB18}" type="slidenum">
              <a:rPr lang="zh-TW" altLang="en-US" smtClean="0"/>
              <a:t>16</a:t>
            </a:fld>
            <a:endParaRPr lang="zh-TW" altLang="en-US"/>
          </a:p>
        </p:txBody>
      </p:sp>
    </p:spTree>
    <p:extLst>
      <p:ext uri="{BB962C8B-B14F-4D97-AF65-F5344CB8AC3E}">
        <p14:creationId xmlns:p14="http://schemas.microsoft.com/office/powerpoint/2010/main" val="13006628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E340F1CC-AB6D-4D64-AA3E-C94C75CFCB18}" type="slidenum">
              <a:rPr lang="zh-TW" altLang="en-US" smtClean="0"/>
              <a:t>17</a:t>
            </a:fld>
            <a:endParaRPr lang="zh-TW" altLang="en-US"/>
          </a:p>
        </p:txBody>
      </p:sp>
    </p:spTree>
    <p:extLst>
      <p:ext uri="{BB962C8B-B14F-4D97-AF65-F5344CB8AC3E}">
        <p14:creationId xmlns:p14="http://schemas.microsoft.com/office/powerpoint/2010/main" val="11185115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E340F1CC-AB6D-4D64-AA3E-C94C75CFCB18}" type="slidenum">
              <a:rPr lang="zh-TW" altLang="en-US" smtClean="0"/>
              <a:t>18</a:t>
            </a:fld>
            <a:endParaRPr lang="zh-TW" altLang="en-US"/>
          </a:p>
        </p:txBody>
      </p:sp>
    </p:spTree>
    <p:extLst>
      <p:ext uri="{BB962C8B-B14F-4D97-AF65-F5344CB8AC3E}">
        <p14:creationId xmlns:p14="http://schemas.microsoft.com/office/powerpoint/2010/main" val="5639590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E340F1CC-AB6D-4D64-AA3E-C94C75CFCB18}" type="slidenum">
              <a:rPr lang="zh-TW" altLang="en-US" smtClean="0"/>
              <a:t>2</a:t>
            </a:fld>
            <a:endParaRPr lang="zh-TW" altLang="en-US"/>
          </a:p>
        </p:txBody>
      </p:sp>
    </p:spTree>
    <p:extLst>
      <p:ext uri="{BB962C8B-B14F-4D97-AF65-F5344CB8AC3E}">
        <p14:creationId xmlns:p14="http://schemas.microsoft.com/office/powerpoint/2010/main" val="41899768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E340F1CC-AB6D-4D64-AA3E-C94C75CFCB18}" type="slidenum">
              <a:rPr lang="zh-TW" altLang="en-US" smtClean="0"/>
              <a:t>3</a:t>
            </a:fld>
            <a:endParaRPr lang="zh-TW" altLang="en-US"/>
          </a:p>
        </p:txBody>
      </p:sp>
    </p:spTree>
    <p:extLst>
      <p:ext uri="{BB962C8B-B14F-4D97-AF65-F5344CB8AC3E}">
        <p14:creationId xmlns:p14="http://schemas.microsoft.com/office/powerpoint/2010/main" val="17831947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E340F1CC-AB6D-4D64-AA3E-C94C75CFCB18}" type="slidenum">
              <a:rPr lang="zh-TW" altLang="en-US" smtClean="0"/>
              <a:t>4</a:t>
            </a:fld>
            <a:endParaRPr lang="zh-TW" altLang="en-US"/>
          </a:p>
        </p:txBody>
      </p:sp>
    </p:spTree>
    <p:extLst>
      <p:ext uri="{BB962C8B-B14F-4D97-AF65-F5344CB8AC3E}">
        <p14:creationId xmlns:p14="http://schemas.microsoft.com/office/powerpoint/2010/main" val="30194472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E340F1CC-AB6D-4D64-AA3E-C94C75CFCB18}" type="slidenum">
              <a:rPr lang="zh-TW" altLang="en-US" smtClean="0"/>
              <a:t>5</a:t>
            </a:fld>
            <a:endParaRPr lang="zh-TW" altLang="en-US"/>
          </a:p>
        </p:txBody>
      </p:sp>
    </p:spTree>
    <p:extLst>
      <p:ext uri="{BB962C8B-B14F-4D97-AF65-F5344CB8AC3E}">
        <p14:creationId xmlns:p14="http://schemas.microsoft.com/office/powerpoint/2010/main" val="16786057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E340F1CC-AB6D-4D64-AA3E-C94C75CFCB18}" type="slidenum">
              <a:rPr lang="zh-TW" altLang="en-US" smtClean="0"/>
              <a:t>6</a:t>
            </a:fld>
            <a:endParaRPr lang="zh-TW" altLang="en-US"/>
          </a:p>
        </p:txBody>
      </p:sp>
    </p:spTree>
    <p:extLst>
      <p:ext uri="{BB962C8B-B14F-4D97-AF65-F5344CB8AC3E}">
        <p14:creationId xmlns:p14="http://schemas.microsoft.com/office/powerpoint/2010/main" val="37616342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E340F1CC-AB6D-4D64-AA3E-C94C75CFCB18}" type="slidenum">
              <a:rPr lang="zh-TW" altLang="en-US" smtClean="0"/>
              <a:t>7</a:t>
            </a:fld>
            <a:endParaRPr lang="zh-TW" altLang="en-US"/>
          </a:p>
        </p:txBody>
      </p:sp>
    </p:spTree>
    <p:extLst>
      <p:ext uri="{BB962C8B-B14F-4D97-AF65-F5344CB8AC3E}">
        <p14:creationId xmlns:p14="http://schemas.microsoft.com/office/powerpoint/2010/main" val="4054688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E340F1CC-AB6D-4D64-AA3E-C94C75CFCB18}" type="slidenum">
              <a:rPr lang="zh-TW" altLang="en-US" smtClean="0"/>
              <a:t>8</a:t>
            </a:fld>
            <a:endParaRPr lang="zh-TW" altLang="en-US"/>
          </a:p>
        </p:txBody>
      </p:sp>
    </p:spTree>
    <p:extLst>
      <p:ext uri="{BB962C8B-B14F-4D97-AF65-F5344CB8AC3E}">
        <p14:creationId xmlns:p14="http://schemas.microsoft.com/office/powerpoint/2010/main" val="6782371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E340F1CC-AB6D-4D64-AA3E-C94C75CFCB18}" type="slidenum">
              <a:rPr lang="zh-TW" altLang="en-US" smtClean="0"/>
              <a:t>9</a:t>
            </a:fld>
            <a:endParaRPr lang="zh-TW" altLang="en-US"/>
          </a:p>
        </p:txBody>
      </p:sp>
    </p:spTree>
    <p:extLst>
      <p:ext uri="{BB962C8B-B14F-4D97-AF65-F5344CB8AC3E}">
        <p14:creationId xmlns:p14="http://schemas.microsoft.com/office/powerpoint/2010/main" val="277717176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sv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14.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6.sv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封面(無圖)">
    <p:spTree>
      <p:nvGrpSpPr>
        <p:cNvPr id="1" name=""/>
        <p:cNvGrpSpPr/>
        <p:nvPr/>
      </p:nvGrpSpPr>
      <p:grpSpPr>
        <a:xfrm>
          <a:off x="0" y="0"/>
          <a:ext cx="0" cy="0"/>
          <a:chOff x="0" y="0"/>
          <a:chExt cx="0" cy="0"/>
        </a:xfrm>
      </p:grpSpPr>
      <p:sp>
        <p:nvSpPr>
          <p:cNvPr id="10" name="矩形 9">
            <a:extLst>
              <a:ext uri="{FF2B5EF4-FFF2-40B4-BE49-F238E27FC236}">
                <a16:creationId xmlns:a16="http://schemas.microsoft.com/office/drawing/2014/main" id="{EA6D1A1E-8B01-470A-9232-E200BDD8755F}"/>
              </a:ext>
            </a:extLst>
          </p:cNvPr>
          <p:cNvSpPr/>
          <p:nvPr userDrawn="1"/>
        </p:nvSpPr>
        <p:spPr>
          <a:xfrm>
            <a:off x="0" y="1"/>
            <a:ext cx="12192000" cy="6858000"/>
          </a:xfrm>
          <a:prstGeom prst="rect">
            <a:avLst/>
          </a:prstGeom>
          <a:solidFill>
            <a:srgbClr val="9328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標題 1"/>
          <p:cNvSpPr>
            <a:spLocks noGrp="1"/>
          </p:cNvSpPr>
          <p:nvPr>
            <p:ph type="title"/>
          </p:nvPr>
        </p:nvSpPr>
        <p:spPr>
          <a:xfrm>
            <a:off x="515389" y="2023402"/>
            <a:ext cx="5220393" cy="1712359"/>
          </a:xfrm>
        </p:spPr>
        <p:txBody>
          <a:bodyPr anchor="b">
            <a:normAutofit/>
          </a:bodyPr>
          <a:lstStyle>
            <a:lvl1pPr>
              <a:defRPr lang="zh-TW" altLang="en-US" sz="4800" b="1" kern="1200" spc="300" dirty="0">
                <a:solidFill>
                  <a:schemeClr val="bg1"/>
                </a:solidFill>
                <a:latin typeface="微軟正黑體" panose="020B0604030504040204" pitchFamily="34" charset="-120"/>
                <a:ea typeface="微軟正黑體" panose="020B0604030504040204" pitchFamily="34" charset="-120"/>
                <a:cs typeface="+mn-cs"/>
              </a:defRPr>
            </a:lvl1pPr>
          </a:lstStyle>
          <a:p>
            <a:r>
              <a:rPr lang="zh-TW" altLang="en-US" dirty="0"/>
              <a:t>按一下以編輯母片標題樣式</a:t>
            </a:r>
          </a:p>
        </p:txBody>
      </p:sp>
      <p:sp>
        <p:nvSpPr>
          <p:cNvPr id="14" name="內容版面配置區 10"/>
          <p:cNvSpPr>
            <a:spLocks noGrp="1"/>
          </p:cNvSpPr>
          <p:nvPr>
            <p:ph sz="quarter" idx="10"/>
          </p:nvPr>
        </p:nvSpPr>
        <p:spPr>
          <a:xfrm>
            <a:off x="515389" y="3818893"/>
            <a:ext cx="4949587" cy="299933"/>
          </a:xfrm>
        </p:spPr>
        <p:txBody>
          <a:bodyPr>
            <a:noAutofit/>
          </a:bodyPr>
          <a:lstStyle>
            <a:lvl1pPr>
              <a:defRPr lang="zh-TW" altLang="en-US" sz="1600" b="0" kern="1200" dirty="0">
                <a:solidFill>
                  <a:schemeClr val="bg1"/>
                </a:solidFill>
                <a:latin typeface="微軟正黑體" panose="020B0604030504040204" pitchFamily="34" charset="-120"/>
                <a:ea typeface="微軟正黑體" panose="020B0604030504040204" pitchFamily="34" charset="-120"/>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pPr>
            <a:r>
              <a:rPr lang="zh-TW" altLang="en-US" dirty="0"/>
              <a:t>編輯母片文字樣式</a:t>
            </a:r>
          </a:p>
        </p:txBody>
      </p:sp>
      <p:cxnSp>
        <p:nvCxnSpPr>
          <p:cNvPr id="6" name="直線接點 5">
            <a:extLst>
              <a:ext uri="{FF2B5EF4-FFF2-40B4-BE49-F238E27FC236}">
                <a16:creationId xmlns:a16="http://schemas.microsoft.com/office/drawing/2014/main" id="{3906E19D-04F3-498D-A0CB-1026E367FD96}"/>
              </a:ext>
            </a:extLst>
          </p:cNvPr>
          <p:cNvCxnSpPr/>
          <p:nvPr userDrawn="1"/>
        </p:nvCxnSpPr>
        <p:spPr>
          <a:xfrm>
            <a:off x="457200" y="3777328"/>
            <a:ext cx="5478087"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1" name="圖片 10">
            <a:extLst>
              <a:ext uri="{FF2B5EF4-FFF2-40B4-BE49-F238E27FC236}">
                <a16:creationId xmlns:a16="http://schemas.microsoft.com/office/drawing/2014/main" id="{0C572C00-4D12-4FCC-B164-6CEBA88AE29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22226" y="1587500"/>
            <a:ext cx="5369774" cy="3876715"/>
          </a:xfrm>
          <a:prstGeom prst="rect">
            <a:avLst/>
          </a:prstGeom>
        </p:spPr>
      </p:pic>
    </p:spTree>
    <p:extLst>
      <p:ext uri="{BB962C8B-B14F-4D97-AF65-F5344CB8AC3E}">
        <p14:creationId xmlns:p14="http://schemas.microsoft.com/office/powerpoint/2010/main" val="99784219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內文(圖片為主)">
    <p:spTree>
      <p:nvGrpSpPr>
        <p:cNvPr id="1" name=""/>
        <p:cNvGrpSpPr/>
        <p:nvPr/>
      </p:nvGrpSpPr>
      <p:grpSpPr>
        <a:xfrm>
          <a:off x="0" y="0"/>
          <a:ext cx="0" cy="0"/>
          <a:chOff x="0" y="0"/>
          <a:chExt cx="0" cy="0"/>
        </a:xfrm>
      </p:grpSpPr>
      <p:sp>
        <p:nvSpPr>
          <p:cNvPr id="12" name="圖片版面配置區 10"/>
          <p:cNvSpPr>
            <a:spLocks noGrp="1"/>
          </p:cNvSpPr>
          <p:nvPr>
            <p:ph type="pic" sz="quarter" idx="10"/>
          </p:nvPr>
        </p:nvSpPr>
        <p:spPr>
          <a:xfrm>
            <a:off x="4784834" y="1801744"/>
            <a:ext cx="6676697" cy="3768541"/>
          </a:xfrm>
        </p:spPr>
        <p:txBody>
          <a:bodyPr>
            <a:normAutofit/>
          </a:bodyPr>
          <a:lstStyle>
            <a:lvl1pPr>
              <a:defRPr lang="zh-TW" altLang="en-US" sz="1400" kern="1200" dirty="0">
                <a:solidFill>
                  <a:schemeClr val="tx1"/>
                </a:solidFill>
                <a:latin typeface="微軟正黑體" panose="020B0604030504040204" pitchFamily="34" charset="-120"/>
                <a:ea typeface="微軟正黑體" panose="020B0604030504040204" pitchFamily="34" charset="-120"/>
                <a:cs typeface="+mn-cs"/>
              </a:defRPr>
            </a:lvl1pPr>
          </a:lstStyle>
          <a:p>
            <a:pPr marL="0" marR="0" lvl="0" indent="0" algn="just" defTabSz="914400" rtl="0" eaLnBrk="1" fontAlgn="auto" latinLnBrk="0" hangingPunct="1">
              <a:lnSpc>
                <a:spcPct val="120000"/>
              </a:lnSpc>
              <a:spcBef>
                <a:spcPts val="0"/>
              </a:spcBef>
              <a:spcAft>
                <a:spcPts val="0"/>
              </a:spcAft>
              <a:buClrTx/>
              <a:buSzTx/>
              <a:buFontTx/>
              <a:buNone/>
              <a:tabLst/>
            </a:pPr>
            <a:endParaRPr lang="zh-TW" altLang="en-US" dirty="0"/>
          </a:p>
        </p:txBody>
      </p:sp>
      <p:sp>
        <p:nvSpPr>
          <p:cNvPr id="16" name="內容版面配置區 2"/>
          <p:cNvSpPr>
            <a:spLocks noGrp="1"/>
          </p:cNvSpPr>
          <p:nvPr>
            <p:ph sz="quarter" idx="13"/>
          </p:nvPr>
        </p:nvSpPr>
        <p:spPr>
          <a:xfrm>
            <a:off x="4784834" y="5570289"/>
            <a:ext cx="3817316" cy="231534"/>
          </a:xfrm>
        </p:spPr>
        <p:txBody>
          <a:bodyPr>
            <a:noAutofit/>
          </a:bodyPr>
          <a:lstStyle>
            <a:lvl1pPr marL="0" marR="0" indent="0" algn="l" defTabSz="914400" rtl="0" eaLnBrk="1" fontAlgn="auto" latinLnBrk="0" hangingPunct="1">
              <a:lnSpc>
                <a:spcPct val="120000"/>
              </a:lnSpc>
              <a:spcBef>
                <a:spcPts val="0"/>
              </a:spcBef>
              <a:spcAft>
                <a:spcPts val="0"/>
              </a:spcAft>
              <a:buClrTx/>
              <a:buSzTx/>
              <a:buFontTx/>
              <a:buNone/>
              <a:tabLst/>
              <a:defRPr lang="zh-TW" altLang="en-US" sz="900" kern="1200" dirty="0" smtClean="0">
                <a:solidFill>
                  <a:schemeClr val="tx1">
                    <a:lumMod val="75000"/>
                    <a:lumOff val="25000"/>
                  </a:schemeClr>
                </a:solidFill>
                <a:latin typeface="微軟正黑體" panose="020B0604030504040204" pitchFamily="34" charset="-120"/>
                <a:ea typeface="微軟正黑體" panose="020B0604030504040204" pitchFamily="34" charset="-120"/>
                <a:cs typeface="+mn-cs"/>
              </a:defRPr>
            </a:lvl1pPr>
            <a:lvl2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2pPr>
            <a:lvl3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3pPr>
            <a:lvl4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4pPr>
            <a:lvl5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a:solidFill>
                  <a:schemeClr val="tx1"/>
                </a:solidFill>
                <a:latin typeface="Adobe 宋体 Std L" panose="02020300000000000000" pitchFamily="18" charset="-128"/>
                <a:ea typeface="Adobe 宋体 Std L" panose="02020300000000000000" pitchFamily="18" charset="-128"/>
                <a:cs typeface="+mn-cs"/>
              </a:defRPr>
            </a:lvl5pPr>
          </a:lstStyle>
          <a:p>
            <a:pPr lvl="0"/>
            <a:r>
              <a:rPr lang="zh-TW" altLang="en-US" dirty="0"/>
              <a:t>編輯母片文字樣式</a:t>
            </a:r>
          </a:p>
        </p:txBody>
      </p:sp>
      <p:sp>
        <p:nvSpPr>
          <p:cNvPr id="24" name="投影片編號版面配置區 3"/>
          <p:cNvSpPr>
            <a:spLocks noGrp="1"/>
          </p:cNvSpPr>
          <p:nvPr>
            <p:ph type="sldNum" sz="quarter" idx="12"/>
          </p:nvPr>
        </p:nvSpPr>
        <p:spPr>
          <a:xfrm>
            <a:off x="11461531" y="6386332"/>
            <a:ext cx="546538" cy="365125"/>
          </a:xfrm>
        </p:spPr>
        <p:txBody>
          <a:bodyPr/>
          <a:lstStyle>
            <a:lvl1pPr>
              <a:defRPr>
                <a:latin typeface="Adobe 宋体 Std L" panose="02020300000000000000" pitchFamily="18" charset="-128"/>
                <a:ea typeface="Adobe 宋体 Std L" panose="02020300000000000000" pitchFamily="18" charset="-128"/>
              </a:defRPr>
            </a:lvl1pPr>
          </a:lstStyle>
          <a:p>
            <a:fld id="{273D50BF-F804-4F2B-A050-D3DD5B4A1FE5}" type="slidenum">
              <a:rPr lang="zh-TW" altLang="en-US" smtClean="0"/>
              <a:pPr/>
              <a:t>‹#›</a:t>
            </a:fld>
            <a:endParaRPr lang="zh-TW" altLang="en-US" dirty="0"/>
          </a:p>
        </p:txBody>
      </p:sp>
      <p:sp>
        <p:nvSpPr>
          <p:cNvPr id="13" name="標題 1"/>
          <p:cNvSpPr>
            <a:spLocks noGrp="1"/>
          </p:cNvSpPr>
          <p:nvPr>
            <p:ph type="title"/>
          </p:nvPr>
        </p:nvSpPr>
        <p:spPr>
          <a:xfrm>
            <a:off x="968117" y="800313"/>
            <a:ext cx="7186014" cy="868517"/>
          </a:xfrm>
        </p:spPr>
        <p:txBody>
          <a:bodyPr anchor="b">
            <a:normAutofit/>
          </a:bodyPr>
          <a:lstStyle>
            <a:lvl1pPr marL="0" algn="l" defTabSz="914400" rtl="0" eaLnBrk="1" latinLnBrk="0" hangingPunct="1">
              <a:defRPr lang="zh-TW" altLang="en-US" sz="4000" b="1" kern="1200" dirty="0">
                <a:solidFill>
                  <a:srgbClr val="94252E"/>
                </a:solidFill>
                <a:latin typeface="微軟正黑體" panose="020B0604030504040204" pitchFamily="34" charset="-120"/>
                <a:ea typeface="微軟正黑體" panose="020B0604030504040204" pitchFamily="34" charset="-120"/>
                <a:cs typeface="+mn-cs"/>
              </a:defRPr>
            </a:lvl1pPr>
          </a:lstStyle>
          <a:p>
            <a:r>
              <a:rPr lang="zh-TW" altLang="en-US" dirty="0"/>
              <a:t>按一下以編輯母片標題樣式</a:t>
            </a:r>
          </a:p>
        </p:txBody>
      </p:sp>
      <p:sp>
        <p:nvSpPr>
          <p:cNvPr id="21" name="內容版面配置區 2"/>
          <p:cNvSpPr>
            <a:spLocks noGrp="1"/>
          </p:cNvSpPr>
          <p:nvPr>
            <p:ph sz="quarter" idx="15"/>
          </p:nvPr>
        </p:nvSpPr>
        <p:spPr>
          <a:xfrm>
            <a:off x="968117" y="1801744"/>
            <a:ext cx="3615385" cy="4012901"/>
          </a:xfrm>
        </p:spPr>
        <p:txBody>
          <a:bodyPr>
            <a:noAutofit/>
          </a:bodyPr>
          <a:lstStyle>
            <a:lvl1pPr marL="0" marR="0" indent="0" algn="just" defTabSz="914400" rtl="0" eaLnBrk="1" fontAlgn="auto" latinLnBrk="0" hangingPunct="1">
              <a:lnSpc>
                <a:spcPct val="120000"/>
              </a:lnSpc>
              <a:spcBef>
                <a:spcPts val="0"/>
              </a:spcBef>
              <a:spcAft>
                <a:spcPts val="0"/>
              </a:spcAft>
              <a:buClrTx/>
              <a:buSzTx/>
              <a:buFontTx/>
              <a:buNone/>
              <a:tabLst/>
              <a:defRPr lang="zh-TW" altLang="en-US" sz="1400" kern="1200" dirty="0" smtClean="0">
                <a:solidFill>
                  <a:schemeClr val="tx1"/>
                </a:solidFill>
                <a:latin typeface="微軟正黑體" panose="020B0604030504040204" pitchFamily="34" charset="-120"/>
                <a:ea typeface="微軟正黑體" panose="020B0604030504040204" pitchFamily="34" charset="-120"/>
                <a:cs typeface="+mn-cs"/>
              </a:defRPr>
            </a:lvl1pPr>
            <a:lvl2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2pPr>
            <a:lvl3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3pPr>
            <a:lvl4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4pPr>
            <a:lvl5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a:solidFill>
                  <a:schemeClr val="tx1"/>
                </a:solidFill>
                <a:latin typeface="Adobe 宋体 Std L" panose="02020300000000000000" pitchFamily="18" charset="-128"/>
                <a:ea typeface="Adobe 宋体 Std L" panose="02020300000000000000" pitchFamily="18" charset="-128"/>
                <a:cs typeface="+mn-cs"/>
              </a:defRPr>
            </a:lvl5pPr>
          </a:lstStyle>
          <a:p>
            <a:pPr lvl="0"/>
            <a:r>
              <a:rPr lang="zh-TW" altLang="en-US" dirty="0"/>
              <a:t>編輯母片文字樣式</a:t>
            </a:r>
          </a:p>
        </p:txBody>
      </p:sp>
      <p:pic>
        <p:nvPicPr>
          <p:cNvPr id="9" name="圖片 8">
            <a:extLst>
              <a:ext uri="{FF2B5EF4-FFF2-40B4-BE49-F238E27FC236}">
                <a16:creationId xmlns:a16="http://schemas.microsoft.com/office/drawing/2014/main" id="{0026E680-4909-4650-95EE-C5C4EDD39180}"/>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192217" y="5609484"/>
            <a:ext cx="2268594" cy="1254376"/>
          </a:xfrm>
          <a:prstGeom prst="rect">
            <a:avLst/>
          </a:prstGeom>
        </p:spPr>
      </p:pic>
      <p:cxnSp>
        <p:nvCxnSpPr>
          <p:cNvPr id="10" name="直線接點 9">
            <a:extLst>
              <a:ext uri="{FF2B5EF4-FFF2-40B4-BE49-F238E27FC236}">
                <a16:creationId xmlns:a16="http://schemas.microsoft.com/office/drawing/2014/main" id="{1AB48FE6-428D-4CC4-AD91-D0E1AFB9795C}"/>
              </a:ext>
            </a:extLst>
          </p:cNvPr>
          <p:cNvCxnSpPr/>
          <p:nvPr userDrawn="1"/>
        </p:nvCxnSpPr>
        <p:spPr>
          <a:xfrm>
            <a:off x="0" y="6369050"/>
            <a:ext cx="9302750" cy="0"/>
          </a:xfrm>
          <a:prstGeom prst="line">
            <a:avLst/>
          </a:prstGeom>
          <a:ln w="12700">
            <a:solidFill>
              <a:srgbClr val="93282B"/>
            </a:solidFill>
          </a:ln>
        </p:spPr>
        <p:style>
          <a:lnRef idx="1">
            <a:schemeClr val="accent1"/>
          </a:lnRef>
          <a:fillRef idx="0">
            <a:schemeClr val="accent1"/>
          </a:fillRef>
          <a:effectRef idx="0">
            <a:schemeClr val="accent1"/>
          </a:effectRef>
          <a:fontRef idx="minor">
            <a:schemeClr val="tx1"/>
          </a:fontRef>
        </p:style>
      </p:cxnSp>
      <p:cxnSp>
        <p:nvCxnSpPr>
          <p:cNvPr id="11" name="直線接點 10">
            <a:extLst>
              <a:ext uri="{FF2B5EF4-FFF2-40B4-BE49-F238E27FC236}">
                <a16:creationId xmlns:a16="http://schemas.microsoft.com/office/drawing/2014/main" id="{C3619B07-9FBD-4307-8A78-FA1A244F3A70}"/>
              </a:ext>
            </a:extLst>
          </p:cNvPr>
          <p:cNvCxnSpPr>
            <a:cxnSpLocks/>
          </p:cNvCxnSpPr>
          <p:nvPr userDrawn="1"/>
        </p:nvCxnSpPr>
        <p:spPr>
          <a:xfrm flipH="1">
            <a:off x="11182350" y="6299200"/>
            <a:ext cx="1009650" cy="0"/>
          </a:xfrm>
          <a:prstGeom prst="line">
            <a:avLst/>
          </a:prstGeom>
          <a:ln w="12700">
            <a:solidFill>
              <a:srgbClr val="93282B"/>
            </a:solidFill>
          </a:ln>
        </p:spPr>
        <p:style>
          <a:lnRef idx="1">
            <a:schemeClr val="accent1"/>
          </a:lnRef>
          <a:fillRef idx="0">
            <a:schemeClr val="accent1"/>
          </a:fillRef>
          <a:effectRef idx="0">
            <a:schemeClr val="accent1"/>
          </a:effectRef>
          <a:fontRef idx="minor">
            <a:schemeClr val="tx1"/>
          </a:fontRef>
        </p:style>
      </p:cxnSp>
      <p:sp>
        <p:nvSpPr>
          <p:cNvPr id="14" name="矩形 13">
            <a:extLst>
              <a:ext uri="{FF2B5EF4-FFF2-40B4-BE49-F238E27FC236}">
                <a16:creationId xmlns:a16="http://schemas.microsoft.com/office/drawing/2014/main" id="{38E783AF-EF90-40C6-A366-0C169935D118}"/>
              </a:ext>
            </a:extLst>
          </p:cNvPr>
          <p:cNvSpPr/>
          <p:nvPr userDrawn="1"/>
        </p:nvSpPr>
        <p:spPr>
          <a:xfrm rot="5400000">
            <a:off x="-3299466" y="3299465"/>
            <a:ext cx="6858004" cy="259072"/>
          </a:xfrm>
          <a:prstGeom prst="rect">
            <a:avLst/>
          </a:prstGeom>
          <a:solidFill>
            <a:srgbClr val="9E7D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8" name="圖形 17">
            <a:extLst>
              <a:ext uri="{FF2B5EF4-FFF2-40B4-BE49-F238E27FC236}">
                <a16:creationId xmlns:a16="http://schemas.microsoft.com/office/drawing/2014/main" id="{5F0DF6B2-B6D3-4AAE-B10E-226EF1D6196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rot="5400000">
            <a:off x="-1824193" y="1845801"/>
            <a:ext cx="3742166" cy="259073"/>
          </a:xfrm>
          <a:prstGeom prst="rect">
            <a:avLst/>
          </a:prstGeom>
        </p:spPr>
      </p:pic>
    </p:spTree>
    <p:extLst>
      <p:ext uri="{BB962C8B-B14F-4D97-AF65-F5344CB8AC3E}">
        <p14:creationId xmlns:p14="http://schemas.microsoft.com/office/powerpoint/2010/main" val="759670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內文(文字為主)">
    <p:spTree>
      <p:nvGrpSpPr>
        <p:cNvPr id="1" name=""/>
        <p:cNvGrpSpPr/>
        <p:nvPr/>
      </p:nvGrpSpPr>
      <p:grpSpPr>
        <a:xfrm>
          <a:off x="0" y="0"/>
          <a:ext cx="0" cy="0"/>
          <a:chOff x="0" y="0"/>
          <a:chExt cx="0" cy="0"/>
        </a:xfrm>
      </p:grpSpPr>
      <p:sp>
        <p:nvSpPr>
          <p:cNvPr id="23" name="投影片編號版面配置區 3"/>
          <p:cNvSpPr>
            <a:spLocks noGrp="1"/>
          </p:cNvSpPr>
          <p:nvPr>
            <p:ph type="sldNum" sz="quarter" idx="12"/>
          </p:nvPr>
        </p:nvSpPr>
        <p:spPr>
          <a:xfrm>
            <a:off x="11461531" y="6386332"/>
            <a:ext cx="546538" cy="365125"/>
          </a:xfrm>
        </p:spPr>
        <p:txBody>
          <a:bodyPr/>
          <a:lstStyle>
            <a:lvl1pPr>
              <a:defRPr>
                <a:latin typeface="Adobe 宋体 Std L" panose="02020300000000000000" pitchFamily="18" charset="-128"/>
                <a:ea typeface="Adobe 宋体 Std L" panose="02020300000000000000" pitchFamily="18" charset="-128"/>
              </a:defRPr>
            </a:lvl1pPr>
          </a:lstStyle>
          <a:p>
            <a:fld id="{273D50BF-F804-4F2B-A050-D3DD5B4A1FE5}" type="slidenum">
              <a:rPr lang="zh-TW" altLang="en-US" smtClean="0"/>
              <a:pPr/>
              <a:t>‹#›</a:t>
            </a:fld>
            <a:endParaRPr lang="zh-TW" altLang="en-US" dirty="0"/>
          </a:p>
        </p:txBody>
      </p:sp>
      <p:sp>
        <p:nvSpPr>
          <p:cNvPr id="10" name="內容版面配置區 2"/>
          <p:cNvSpPr>
            <a:spLocks noGrp="1"/>
          </p:cNvSpPr>
          <p:nvPr>
            <p:ph sz="quarter" idx="13"/>
          </p:nvPr>
        </p:nvSpPr>
        <p:spPr>
          <a:xfrm>
            <a:off x="968118" y="1801744"/>
            <a:ext cx="3817316" cy="480220"/>
          </a:xfrm>
        </p:spPr>
        <p:txBody>
          <a:bodyPr>
            <a:noAutofit/>
          </a:bodyPr>
          <a:lstStyle>
            <a:lvl1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微軟正黑體" panose="020B0604030504040204" pitchFamily="34" charset="-120"/>
                <a:ea typeface="微軟正黑體" panose="020B0604030504040204" pitchFamily="34" charset="-120"/>
                <a:cs typeface="+mn-cs"/>
              </a:defRPr>
            </a:lvl1pPr>
            <a:lvl2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2pPr>
            <a:lvl3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3pPr>
            <a:lvl4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4pPr>
            <a:lvl5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a:solidFill>
                  <a:schemeClr val="tx1"/>
                </a:solidFill>
                <a:latin typeface="Adobe 宋体 Std L" panose="02020300000000000000" pitchFamily="18" charset="-128"/>
                <a:ea typeface="Adobe 宋体 Std L" panose="02020300000000000000" pitchFamily="18" charset="-128"/>
                <a:cs typeface="+mn-cs"/>
              </a:defRPr>
            </a:lvl5pPr>
          </a:lstStyle>
          <a:p>
            <a:pPr lvl="0"/>
            <a:r>
              <a:rPr lang="zh-TW" altLang="en-US" dirty="0"/>
              <a:t>編輯母片文字樣式</a:t>
            </a:r>
          </a:p>
        </p:txBody>
      </p:sp>
      <p:sp>
        <p:nvSpPr>
          <p:cNvPr id="11" name="標題 1"/>
          <p:cNvSpPr>
            <a:spLocks noGrp="1"/>
          </p:cNvSpPr>
          <p:nvPr>
            <p:ph type="title"/>
          </p:nvPr>
        </p:nvSpPr>
        <p:spPr>
          <a:xfrm>
            <a:off x="968118" y="800313"/>
            <a:ext cx="8223380" cy="868517"/>
          </a:xfrm>
        </p:spPr>
        <p:txBody>
          <a:bodyPr anchor="b">
            <a:normAutofit/>
          </a:bodyPr>
          <a:lstStyle>
            <a:lvl1pPr marL="0" algn="l" defTabSz="914400" rtl="0" eaLnBrk="1" latinLnBrk="0" hangingPunct="1">
              <a:defRPr lang="zh-TW" altLang="en-US" sz="4000" b="1" kern="1200" dirty="0">
                <a:solidFill>
                  <a:srgbClr val="94252E"/>
                </a:solidFill>
                <a:latin typeface="微軟正黑體" panose="020B0604030504040204" pitchFamily="34" charset="-120"/>
                <a:ea typeface="微軟正黑體" panose="020B0604030504040204" pitchFamily="34" charset="-120"/>
                <a:cs typeface="+mn-cs"/>
              </a:defRPr>
            </a:lvl1pPr>
          </a:lstStyle>
          <a:p>
            <a:r>
              <a:rPr lang="zh-TW" altLang="en-US" dirty="0"/>
              <a:t>按一下以編輯母片標題樣式</a:t>
            </a:r>
          </a:p>
        </p:txBody>
      </p:sp>
      <p:sp>
        <p:nvSpPr>
          <p:cNvPr id="9" name="內容版面配置區 2"/>
          <p:cNvSpPr>
            <a:spLocks noGrp="1"/>
          </p:cNvSpPr>
          <p:nvPr>
            <p:ph sz="quarter" idx="15"/>
          </p:nvPr>
        </p:nvSpPr>
        <p:spPr>
          <a:xfrm>
            <a:off x="968117" y="2414878"/>
            <a:ext cx="8334633" cy="3381530"/>
          </a:xfrm>
        </p:spPr>
        <p:txBody>
          <a:bodyPr>
            <a:noAutofit/>
          </a:bodyPr>
          <a:lstStyle>
            <a:lvl1pPr marL="0" marR="0" indent="0" algn="just" defTabSz="914400" rtl="0" eaLnBrk="1" fontAlgn="auto" latinLnBrk="0" hangingPunct="1">
              <a:lnSpc>
                <a:spcPct val="120000"/>
              </a:lnSpc>
              <a:spcBef>
                <a:spcPts val="0"/>
              </a:spcBef>
              <a:spcAft>
                <a:spcPts val="0"/>
              </a:spcAft>
              <a:buClrTx/>
              <a:buSzTx/>
              <a:buFontTx/>
              <a:buNone/>
              <a:tabLst/>
              <a:defRPr lang="zh-TW" altLang="en-US" sz="1400" kern="1200" dirty="0" smtClean="0">
                <a:solidFill>
                  <a:schemeClr val="tx1"/>
                </a:solidFill>
                <a:latin typeface="微軟正黑體" panose="020B0604030504040204" pitchFamily="34" charset="-120"/>
                <a:ea typeface="微軟正黑體" panose="020B0604030504040204" pitchFamily="34" charset="-120"/>
                <a:cs typeface="+mn-cs"/>
              </a:defRPr>
            </a:lvl1pPr>
            <a:lvl2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2pPr>
            <a:lvl3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3pPr>
            <a:lvl4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4pPr>
            <a:lvl5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a:solidFill>
                  <a:schemeClr val="tx1"/>
                </a:solidFill>
                <a:latin typeface="Adobe 宋体 Std L" panose="02020300000000000000" pitchFamily="18" charset="-128"/>
                <a:ea typeface="Adobe 宋体 Std L" panose="02020300000000000000" pitchFamily="18" charset="-128"/>
                <a:cs typeface="+mn-cs"/>
              </a:defRPr>
            </a:lvl5pPr>
          </a:lstStyle>
          <a:p>
            <a:pPr lvl="0"/>
            <a:r>
              <a:rPr lang="zh-TW" altLang="en-US" dirty="0"/>
              <a:t>編輯母片文字樣式</a:t>
            </a:r>
          </a:p>
        </p:txBody>
      </p:sp>
      <p:pic>
        <p:nvPicPr>
          <p:cNvPr id="8" name="圖片 7">
            <a:extLst>
              <a:ext uri="{FF2B5EF4-FFF2-40B4-BE49-F238E27FC236}">
                <a16:creationId xmlns:a16="http://schemas.microsoft.com/office/drawing/2014/main" id="{5D3FE991-5A0C-4958-90F3-AB3A46612D76}"/>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192217" y="5609484"/>
            <a:ext cx="2268594" cy="1254376"/>
          </a:xfrm>
          <a:prstGeom prst="rect">
            <a:avLst/>
          </a:prstGeom>
        </p:spPr>
      </p:pic>
      <p:cxnSp>
        <p:nvCxnSpPr>
          <p:cNvPr id="12" name="直線接點 11">
            <a:extLst>
              <a:ext uri="{FF2B5EF4-FFF2-40B4-BE49-F238E27FC236}">
                <a16:creationId xmlns:a16="http://schemas.microsoft.com/office/drawing/2014/main" id="{F13D4CBB-E611-4B56-8843-75C0DF2FA19F}"/>
              </a:ext>
            </a:extLst>
          </p:cNvPr>
          <p:cNvCxnSpPr/>
          <p:nvPr userDrawn="1"/>
        </p:nvCxnSpPr>
        <p:spPr>
          <a:xfrm>
            <a:off x="0" y="6369050"/>
            <a:ext cx="9302750" cy="0"/>
          </a:xfrm>
          <a:prstGeom prst="line">
            <a:avLst/>
          </a:prstGeom>
          <a:ln w="12700">
            <a:solidFill>
              <a:srgbClr val="93282B"/>
            </a:solidFill>
          </a:ln>
        </p:spPr>
        <p:style>
          <a:lnRef idx="1">
            <a:schemeClr val="accent1"/>
          </a:lnRef>
          <a:fillRef idx="0">
            <a:schemeClr val="accent1"/>
          </a:fillRef>
          <a:effectRef idx="0">
            <a:schemeClr val="accent1"/>
          </a:effectRef>
          <a:fontRef idx="minor">
            <a:schemeClr val="tx1"/>
          </a:fontRef>
        </p:style>
      </p:cxnSp>
      <p:cxnSp>
        <p:nvCxnSpPr>
          <p:cNvPr id="13" name="直線接點 12">
            <a:extLst>
              <a:ext uri="{FF2B5EF4-FFF2-40B4-BE49-F238E27FC236}">
                <a16:creationId xmlns:a16="http://schemas.microsoft.com/office/drawing/2014/main" id="{FF8E84AB-2DC8-46F5-ADE4-8B8444C487AB}"/>
              </a:ext>
            </a:extLst>
          </p:cNvPr>
          <p:cNvCxnSpPr>
            <a:cxnSpLocks/>
          </p:cNvCxnSpPr>
          <p:nvPr userDrawn="1"/>
        </p:nvCxnSpPr>
        <p:spPr>
          <a:xfrm flipH="1">
            <a:off x="11182350" y="6299200"/>
            <a:ext cx="1009650" cy="0"/>
          </a:xfrm>
          <a:prstGeom prst="line">
            <a:avLst/>
          </a:prstGeom>
          <a:ln w="12700">
            <a:solidFill>
              <a:srgbClr val="93282B"/>
            </a:solidFill>
          </a:ln>
        </p:spPr>
        <p:style>
          <a:lnRef idx="1">
            <a:schemeClr val="accent1"/>
          </a:lnRef>
          <a:fillRef idx="0">
            <a:schemeClr val="accent1"/>
          </a:fillRef>
          <a:effectRef idx="0">
            <a:schemeClr val="accent1"/>
          </a:effectRef>
          <a:fontRef idx="minor">
            <a:schemeClr val="tx1"/>
          </a:fontRef>
        </p:style>
      </p:cxnSp>
      <p:sp>
        <p:nvSpPr>
          <p:cNvPr id="14" name="矩形 13">
            <a:extLst>
              <a:ext uri="{FF2B5EF4-FFF2-40B4-BE49-F238E27FC236}">
                <a16:creationId xmlns:a16="http://schemas.microsoft.com/office/drawing/2014/main" id="{B169D793-75BC-4DEB-B58A-1F3F4AB11414}"/>
              </a:ext>
            </a:extLst>
          </p:cNvPr>
          <p:cNvSpPr/>
          <p:nvPr userDrawn="1"/>
        </p:nvSpPr>
        <p:spPr>
          <a:xfrm rot="5400000">
            <a:off x="-3299466" y="3299465"/>
            <a:ext cx="6858004" cy="259072"/>
          </a:xfrm>
          <a:prstGeom prst="rect">
            <a:avLst/>
          </a:prstGeom>
          <a:solidFill>
            <a:srgbClr val="9E7D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6" name="圖形 15">
            <a:extLst>
              <a:ext uri="{FF2B5EF4-FFF2-40B4-BE49-F238E27FC236}">
                <a16:creationId xmlns:a16="http://schemas.microsoft.com/office/drawing/2014/main" id="{2583AC11-1374-4E70-ABEA-C7FEA49F3859}"/>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rot="5400000">
            <a:off x="-1824193" y="1845801"/>
            <a:ext cx="3742166" cy="259073"/>
          </a:xfrm>
          <a:prstGeom prst="rect">
            <a:avLst/>
          </a:prstGeom>
        </p:spPr>
      </p:pic>
    </p:spTree>
    <p:extLst>
      <p:ext uri="{BB962C8B-B14F-4D97-AF65-F5344CB8AC3E}">
        <p14:creationId xmlns:p14="http://schemas.microsoft.com/office/powerpoint/2010/main" val="21115171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5_內文(只有圖片)">
    <p:spTree>
      <p:nvGrpSpPr>
        <p:cNvPr id="1" name=""/>
        <p:cNvGrpSpPr/>
        <p:nvPr/>
      </p:nvGrpSpPr>
      <p:grpSpPr>
        <a:xfrm>
          <a:off x="0" y="0"/>
          <a:ext cx="0" cy="0"/>
          <a:chOff x="0" y="0"/>
          <a:chExt cx="0" cy="0"/>
        </a:xfrm>
      </p:grpSpPr>
      <p:sp>
        <p:nvSpPr>
          <p:cNvPr id="23" name="投影片編號版面配置區 3"/>
          <p:cNvSpPr>
            <a:spLocks noGrp="1"/>
          </p:cNvSpPr>
          <p:nvPr>
            <p:ph type="sldNum" sz="quarter" idx="12"/>
          </p:nvPr>
        </p:nvSpPr>
        <p:spPr>
          <a:xfrm>
            <a:off x="11461531" y="6386332"/>
            <a:ext cx="546538" cy="365125"/>
          </a:xfrm>
        </p:spPr>
        <p:txBody>
          <a:bodyPr/>
          <a:lstStyle>
            <a:lvl1pPr>
              <a:defRPr>
                <a:latin typeface="Adobe 宋体 Std L" panose="02020300000000000000" pitchFamily="18" charset="-128"/>
                <a:ea typeface="Adobe 宋体 Std L" panose="02020300000000000000" pitchFamily="18" charset="-128"/>
              </a:defRPr>
            </a:lvl1pPr>
          </a:lstStyle>
          <a:p>
            <a:fld id="{273D50BF-F804-4F2B-A050-D3DD5B4A1FE5}" type="slidenum">
              <a:rPr lang="zh-TW" altLang="en-US" smtClean="0"/>
              <a:pPr/>
              <a:t>‹#›</a:t>
            </a:fld>
            <a:endParaRPr lang="zh-TW" altLang="en-US" dirty="0"/>
          </a:p>
        </p:txBody>
      </p:sp>
      <p:sp>
        <p:nvSpPr>
          <p:cNvPr id="9" name="內容版面配置區 2"/>
          <p:cNvSpPr>
            <a:spLocks noGrp="1"/>
          </p:cNvSpPr>
          <p:nvPr>
            <p:ph sz="quarter" idx="13"/>
          </p:nvPr>
        </p:nvSpPr>
        <p:spPr>
          <a:xfrm>
            <a:off x="968118" y="800313"/>
            <a:ext cx="3817316" cy="480220"/>
          </a:xfrm>
        </p:spPr>
        <p:txBody>
          <a:bodyPr>
            <a:noAutofit/>
          </a:bodyPr>
          <a:lstStyle>
            <a:lvl1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微軟正黑體" panose="020B0604030504040204" pitchFamily="34" charset="-120"/>
                <a:ea typeface="微軟正黑體" panose="020B0604030504040204" pitchFamily="34" charset="-120"/>
                <a:cs typeface="+mn-cs"/>
              </a:defRPr>
            </a:lvl1pPr>
            <a:lvl2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2pPr>
            <a:lvl3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3pPr>
            <a:lvl4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4pPr>
            <a:lvl5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a:solidFill>
                  <a:schemeClr val="tx1"/>
                </a:solidFill>
                <a:latin typeface="Adobe 宋体 Std L" panose="02020300000000000000" pitchFamily="18" charset="-128"/>
                <a:ea typeface="Adobe 宋体 Std L" panose="02020300000000000000" pitchFamily="18" charset="-128"/>
                <a:cs typeface="+mn-cs"/>
              </a:defRPr>
            </a:lvl5pPr>
          </a:lstStyle>
          <a:p>
            <a:pPr lvl="0"/>
            <a:r>
              <a:rPr lang="zh-TW" altLang="en-US" dirty="0"/>
              <a:t>編輯母片文字樣式</a:t>
            </a:r>
          </a:p>
        </p:txBody>
      </p:sp>
      <p:sp>
        <p:nvSpPr>
          <p:cNvPr id="8" name="內容版面配置區 2"/>
          <p:cNvSpPr>
            <a:spLocks noGrp="1"/>
          </p:cNvSpPr>
          <p:nvPr>
            <p:ph sz="quarter" idx="14"/>
          </p:nvPr>
        </p:nvSpPr>
        <p:spPr>
          <a:xfrm>
            <a:off x="968117" y="1469199"/>
            <a:ext cx="8334633" cy="4327209"/>
          </a:xfrm>
        </p:spPr>
        <p:txBody>
          <a:bodyPr>
            <a:noAutofit/>
          </a:bodyPr>
          <a:lstStyle>
            <a:lvl1pPr marL="0" marR="0" indent="0" algn="just" defTabSz="914400" rtl="0" eaLnBrk="1" fontAlgn="auto" latinLnBrk="0" hangingPunct="1">
              <a:lnSpc>
                <a:spcPct val="120000"/>
              </a:lnSpc>
              <a:spcBef>
                <a:spcPts val="0"/>
              </a:spcBef>
              <a:spcAft>
                <a:spcPts val="0"/>
              </a:spcAft>
              <a:buClrTx/>
              <a:buSzTx/>
              <a:buFontTx/>
              <a:buNone/>
              <a:tabLst/>
              <a:defRPr lang="zh-TW" altLang="en-US" sz="1400" kern="1200" dirty="0" smtClean="0">
                <a:solidFill>
                  <a:schemeClr val="tx1"/>
                </a:solidFill>
                <a:latin typeface="微軟正黑體" panose="020B0604030504040204" pitchFamily="34" charset="-120"/>
                <a:ea typeface="微軟正黑體" panose="020B0604030504040204" pitchFamily="34" charset="-120"/>
                <a:cs typeface="+mn-cs"/>
              </a:defRPr>
            </a:lvl1pPr>
            <a:lvl2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2pPr>
            <a:lvl3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3pPr>
            <a:lvl4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4pPr>
            <a:lvl5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a:solidFill>
                  <a:schemeClr val="tx1"/>
                </a:solidFill>
                <a:latin typeface="Adobe 宋体 Std L" panose="02020300000000000000" pitchFamily="18" charset="-128"/>
                <a:ea typeface="Adobe 宋体 Std L" panose="02020300000000000000" pitchFamily="18" charset="-128"/>
                <a:cs typeface="+mn-cs"/>
              </a:defRPr>
            </a:lvl5pPr>
          </a:lstStyle>
          <a:p>
            <a:pPr lvl="0"/>
            <a:r>
              <a:rPr lang="zh-TW" altLang="en-US" dirty="0"/>
              <a:t>編輯母片文字樣式</a:t>
            </a:r>
          </a:p>
        </p:txBody>
      </p:sp>
      <p:pic>
        <p:nvPicPr>
          <p:cNvPr id="7" name="圖片 6">
            <a:extLst>
              <a:ext uri="{FF2B5EF4-FFF2-40B4-BE49-F238E27FC236}">
                <a16:creationId xmlns:a16="http://schemas.microsoft.com/office/drawing/2014/main" id="{313AAC3A-AED0-4E33-9894-E3E3FDFA0637}"/>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192217" y="5609484"/>
            <a:ext cx="2268594" cy="1254376"/>
          </a:xfrm>
          <a:prstGeom prst="rect">
            <a:avLst/>
          </a:prstGeom>
        </p:spPr>
      </p:pic>
      <p:cxnSp>
        <p:nvCxnSpPr>
          <p:cNvPr id="10" name="直線接點 9">
            <a:extLst>
              <a:ext uri="{FF2B5EF4-FFF2-40B4-BE49-F238E27FC236}">
                <a16:creationId xmlns:a16="http://schemas.microsoft.com/office/drawing/2014/main" id="{5E6BE7C2-436A-450C-B980-CF8F23720E99}"/>
              </a:ext>
            </a:extLst>
          </p:cNvPr>
          <p:cNvCxnSpPr/>
          <p:nvPr userDrawn="1"/>
        </p:nvCxnSpPr>
        <p:spPr>
          <a:xfrm>
            <a:off x="0" y="6369050"/>
            <a:ext cx="9302750" cy="0"/>
          </a:xfrm>
          <a:prstGeom prst="line">
            <a:avLst/>
          </a:prstGeom>
          <a:ln w="12700">
            <a:solidFill>
              <a:srgbClr val="93282B"/>
            </a:solidFill>
          </a:ln>
        </p:spPr>
        <p:style>
          <a:lnRef idx="1">
            <a:schemeClr val="accent1"/>
          </a:lnRef>
          <a:fillRef idx="0">
            <a:schemeClr val="accent1"/>
          </a:fillRef>
          <a:effectRef idx="0">
            <a:schemeClr val="accent1"/>
          </a:effectRef>
          <a:fontRef idx="minor">
            <a:schemeClr val="tx1"/>
          </a:fontRef>
        </p:style>
      </p:cxnSp>
      <p:cxnSp>
        <p:nvCxnSpPr>
          <p:cNvPr id="11" name="直線接點 10">
            <a:extLst>
              <a:ext uri="{FF2B5EF4-FFF2-40B4-BE49-F238E27FC236}">
                <a16:creationId xmlns:a16="http://schemas.microsoft.com/office/drawing/2014/main" id="{48388720-2184-4530-8EAA-087115ECEE22}"/>
              </a:ext>
            </a:extLst>
          </p:cNvPr>
          <p:cNvCxnSpPr>
            <a:cxnSpLocks/>
          </p:cNvCxnSpPr>
          <p:nvPr userDrawn="1"/>
        </p:nvCxnSpPr>
        <p:spPr>
          <a:xfrm flipH="1">
            <a:off x="11182350" y="6299200"/>
            <a:ext cx="1009650" cy="0"/>
          </a:xfrm>
          <a:prstGeom prst="line">
            <a:avLst/>
          </a:prstGeom>
          <a:ln w="12700">
            <a:solidFill>
              <a:srgbClr val="93282B"/>
            </a:solidFill>
          </a:ln>
        </p:spPr>
        <p:style>
          <a:lnRef idx="1">
            <a:schemeClr val="accent1"/>
          </a:lnRef>
          <a:fillRef idx="0">
            <a:schemeClr val="accent1"/>
          </a:fillRef>
          <a:effectRef idx="0">
            <a:schemeClr val="accent1"/>
          </a:effectRef>
          <a:fontRef idx="minor">
            <a:schemeClr val="tx1"/>
          </a:fontRef>
        </p:style>
      </p:cxnSp>
      <p:sp>
        <p:nvSpPr>
          <p:cNvPr id="12" name="矩形 11">
            <a:extLst>
              <a:ext uri="{FF2B5EF4-FFF2-40B4-BE49-F238E27FC236}">
                <a16:creationId xmlns:a16="http://schemas.microsoft.com/office/drawing/2014/main" id="{0143ADBD-307C-438B-8B9A-2820B9C304F5}"/>
              </a:ext>
            </a:extLst>
          </p:cNvPr>
          <p:cNvSpPr/>
          <p:nvPr userDrawn="1"/>
        </p:nvSpPr>
        <p:spPr>
          <a:xfrm rot="5400000">
            <a:off x="-3299466" y="3299465"/>
            <a:ext cx="6858004" cy="259072"/>
          </a:xfrm>
          <a:prstGeom prst="rect">
            <a:avLst/>
          </a:prstGeom>
          <a:solidFill>
            <a:srgbClr val="9E7D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4" name="圖形 13">
            <a:extLst>
              <a:ext uri="{FF2B5EF4-FFF2-40B4-BE49-F238E27FC236}">
                <a16:creationId xmlns:a16="http://schemas.microsoft.com/office/drawing/2014/main" id="{9254E224-9077-4AE3-BC85-FB3891C2E7D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rot="5400000">
            <a:off x="-1824193" y="1845801"/>
            <a:ext cx="3742166" cy="259073"/>
          </a:xfrm>
          <a:prstGeom prst="rect">
            <a:avLst/>
          </a:prstGeom>
        </p:spPr>
      </p:pic>
    </p:spTree>
    <p:extLst>
      <p:ext uri="{BB962C8B-B14F-4D97-AF65-F5344CB8AC3E}">
        <p14:creationId xmlns:p14="http://schemas.microsoft.com/office/powerpoint/2010/main" val="68912373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6_內文(只有圖片)">
    <p:spTree>
      <p:nvGrpSpPr>
        <p:cNvPr id="1" name=""/>
        <p:cNvGrpSpPr/>
        <p:nvPr/>
      </p:nvGrpSpPr>
      <p:grpSpPr>
        <a:xfrm>
          <a:off x="0" y="0"/>
          <a:ext cx="0" cy="0"/>
          <a:chOff x="0" y="0"/>
          <a:chExt cx="0" cy="0"/>
        </a:xfrm>
      </p:grpSpPr>
      <p:sp>
        <p:nvSpPr>
          <p:cNvPr id="23" name="投影片編號版面配置區 3"/>
          <p:cNvSpPr>
            <a:spLocks noGrp="1"/>
          </p:cNvSpPr>
          <p:nvPr>
            <p:ph type="sldNum" sz="quarter" idx="12"/>
          </p:nvPr>
        </p:nvSpPr>
        <p:spPr>
          <a:xfrm>
            <a:off x="11461531" y="6386332"/>
            <a:ext cx="546538" cy="365125"/>
          </a:xfrm>
        </p:spPr>
        <p:txBody>
          <a:bodyPr/>
          <a:lstStyle>
            <a:lvl1pPr>
              <a:defRPr>
                <a:latin typeface="Adobe 宋体 Std L" panose="02020300000000000000" pitchFamily="18" charset="-128"/>
                <a:ea typeface="Adobe 宋体 Std L" panose="02020300000000000000" pitchFamily="18" charset="-128"/>
              </a:defRPr>
            </a:lvl1pPr>
          </a:lstStyle>
          <a:p>
            <a:fld id="{273D50BF-F804-4F2B-A050-D3DD5B4A1FE5}" type="slidenum">
              <a:rPr lang="zh-TW" altLang="en-US" smtClean="0"/>
              <a:pPr/>
              <a:t>‹#›</a:t>
            </a:fld>
            <a:endParaRPr lang="zh-TW" altLang="en-US" dirty="0"/>
          </a:p>
        </p:txBody>
      </p:sp>
      <p:sp>
        <p:nvSpPr>
          <p:cNvPr id="9" name="內容版面配置區 2"/>
          <p:cNvSpPr>
            <a:spLocks noGrp="1"/>
          </p:cNvSpPr>
          <p:nvPr>
            <p:ph sz="quarter" idx="13"/>
          </p:nvPr>
        </p:nvSpPr>
        <p:spPr>
          <a:xfrm>
            <a:off x="968119" y="800313"/>
            <a:ext cx="3817316" cy="480220"/>
          </a:xfrm>
        </p:spPr>
        <p:txBody>
          <a:bodyPr>
            <a:noAutofit/>
          </a:bodyPr>
          <a:lstStyle>
            <a:lvl1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微軟正黑體" panose="020B0604030504040204" pitchFamily="34" charset="-120"/>
                <a:ea typeface="微軟正黑體" panose="020B0604030504040204" pitchFamily="34" charset="-120"/>
                <a:cs typeface="+mn-cs"/>
              </a:defRPr>
            </a:lvl1pPr>
            <a:lvl2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2pPr>
            <a:lvl3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3pPr>
            <a:lvl4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4pPr>
            <a:lvl5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a:solidFill>
                  <a:schemeClr val="tx1"/>
                </a:solidFill>
                <a:latin typeface="Adobe 宋体 Std L" panose="02020300000000000000" pitchFamily="18" charset="-128"/>
                <a:ea typeface="Adobe 宋体 Std L" panose="02020300000000000000" pitchFamily="18" charset="-128"/>
                <a:cs typeface="+mn-cs"/>
              </a:defRPr>
            </a:lvl5pPr>
          </a:lstStyle>
          <a:p>
            <a:pPr lvl="0"/>
            <a:r>
              <a:rPr lang="zh-TW" altLang="en-US" dirty="0"/>
              <a:t>編輯母片文字樣式</a:t>
            </a:r>
          </a:p>
        </p:txBody>
      </p:sp>
      <p:sp>
        <p:nvSpPr>
          <p:cNvPr id="7" name="內容版面配置區 2"/>
          <p:cNvSpPr>
            <a:spLocks noGrp="1"/>
          </p:cNvSpPr>
          <p:nvPr>
            <p:ph sz="quarter" idx="15"/>
          </p:nvPr>
        </p:nvSpPr>
        <p:spPr>
          <a:xfrm>
            <a:off x="968117" y="1469199"/>
            <a:ext cx="8334633" cy="4327209"/>
          </a:xfrm>
        </p:spPr>
        <p:txBody>
          <a:bodyPr>
            <a:noAutofit/>
          </a:bodyPr>
          <a:lstStyle>
            <a:lvl1pPr marL="285750" marR="0" indent="-285750" algn="just" defTabSz="914400" rtl="0" eaLnBrk="1" fontAlgn="auto" latinLnBrk="0" hangingPunct="1">
              <a:lnSpc>
                <a:spcPct val="150000"/>
              </a:lnSpc>
              <a:spcBef>
                <a:spcPts val="0"/>
              </a:spcBef>
              <a:spcAft>
                <a:spcPts val="0"/>
              </a:spcAft>
              <a:buClr>
                <a:srgbClr val="9E7D51"/>
              </a:buClr>
              <a:buSzPct val="50000"/>
              <a:buFont typeface="Wingdings" panose="05000000000000000000" pitchFamily="2" charset="2"/>
              <a:buChar char="u"/>
              <a:tabLst/>
              <a:defRPr lang="zh-TW" altLang="en-US" sz="2000" kern="1200" dirty="0" smtClean="0">
                <a:solidFill>
                  <a:schemeClr val="tx1"/>
                </a:solidFill>
                <a:latin typeface="微軟正黑體" panose="020B0604030504040204" pitchFamily="34" charset="-120"/>
                <a:ea typeface="微軟正黑體" panose="020B0604030504040204" pitchFamily="34" charset="-120"/>
                <a:cs typeface="+mn-cs"/>
              </a:defRPr>
            </a:lvl1pPr>
            <a:lvl2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2pPr>
            <a:lvl3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3pPr>
            <a:lvl4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4pPr>
            <a:lvl5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a:solidFill>
                  <a:schemeClr val="tx1"/>
                </a:solidFill>
                <a:latin typeface="Adobe 宋体 Std L" panose="02020300000000000000" pitchFamily="18" charset="-128"/>
                <a:ea typeface="Adobe 宋体 Std L" panose="02020300000000000000" pitchFamily="18" charset="-128"/>
                <a:cs typeface="+mn-cs"/>
              </a:defRPr>
            </a:lvl5pPr>
          </a:lstStyle>
          <a:p>
            <a:pPr lvl="0"/>
            <a:r>
              <a:rPr lang="zh-TW" altLang="en-US" dirty="0"/>
              <a:t>編輯母片文字樣式</a:t>
            </a:r>
          </a:p>
        </p:txBody>
      </p:sp>
      <p:pic>
        <p:nvPicPr>
          <p:cNvPr id="8" name="圖片 7">
            <a:extLst>
              <a:ext uri="{FF2B5EF4-FFF2-40B4-BE49-F238E27FC236}">
                <a16:creationId xmlns:a16="http://schemas.microsoft.com/office/drawing/2014/main" id="{DF50E177-587C-4736-9A27-9ACC2E4678C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192217" y="5609484"/>
            <a:ext cx="2268594" cy="1254376"/>
          </a:xfrm>
          <a:prstGeom prst="rect">
            <a:avLst/>
          </a:prstGeom>
        </p:spPr>
      </p:pic>
      <p:cxnSp>
        <p:nvCxnSpPr>
          <p:cNvPr id="10" name="直線接點 9">
            <a:extLst>
              <a:ext uri="{FF2B5EF4-FFF2-40B4-BE49-F238E27FC236}">
                <a16:creationId xmlns:a16="http://schemas.microsoft.com/office/drawing/2014/main" id="{D25F3F3A-6782-4684-99BB-7FB0C497FBC6}"/>
              </a:ext>
            </a:extLst>
          </p:cNvPr>
          <p:cNvCxnSpPr/>
          <p:nvPr userDrawn="1"/>
        </p:nvCxnSpPr>
        <p:spPr>
          <a:xfrm>
            <a:off x="0" y="6369050"/>
            <a:ext cx="9302750" cy="0"/>
          </a:xfrm>
          <a:prstGeom prst="line">
            <a:avLst/>
          </a:prstGeom>
          <a:ln w="12700">
            <a:solidFill>
              <a:srgbClr val="93282B"/>
            </a:solidFill>
          </a:ln>
        </p:spPr>
        <p:style>
          <a:lnRef idx="1">
            <a:schemeClr val="accent1"/>
          </a:lnRef>
          <a:fillRef idx="0">
            <a:schemeClr val="accent1"/>
          </a:fillRef>
          <a:effectRef idx="0">
            <a:schemeClr val="accent1"/>
          </a:effectRef>
          <a:fontRef idx="minor">
            <a:schemeClr val="tx1"/>
          </a:fontRef>
        </p:style>
      </p:cxnSp>
      <p:cxnSp>
        <p:nvCxnSpPr>
          <p:cNvPr id="11" name="直線接點 10">
            <a:extLst>
              <a:ext uri="{FF2B5EF4-FFF2-40B4-BE49-F238E27FC236}">
                <a16:creationId xmlns:a16="http://schemas.microsoft.com/office/drawing/2014/main" id="{61E6A5FE-FA15-43A3-8E2C-01CE76FD30A3}"/>
              </a:ext>
            </a:extLst>
          </p:cNvPr>
          <p:cNvCxnSpPr>
            <a:cxnSpLocks/>
          </p:cNvCxnSpPr>
          <p:nvPr userDrawn="1"/>
        </p:nvCxnSpPr>
        <p:spPr>
          <a:xfrm flipH="1">
            <a:off x="11182350" y="6299200"/>
            <a:ext cx="1009650" cy="0"/>
          </a:xfrm>
          <a:prstGeom prst="line">
            <a:avLst/>
          </a:prstGeom>
          <a:ln w="12700">
            <a:solidFill>
              <a:srgbClr val="93282B"/>
            </a:solidFill>
          </a:ln>
        </p:spPr>
        <p:style>
          <a:lnRef idx="1">
            <a:schemeClr val="accent1"/>
          </a:lnRef>
          <a:fillRef idx="0">
            <a:schemeClr val="accent1"/>
          </a:fillRef>
          <a:effectRef idx="0">
            <a:schemeClr val="accent1"/>
          </a:effectRef>
          <a:fontRef idx="minor">
            <a:schemeClr val="tx1"/>
          </a:fontRef>
        </p:style>
      </p:cxnSp>
      <p:sp>
        <p:nvSpPr>
          <p:cNvPr id="12" name="矩形 11">
            <a:extLst>
              <a:ext uri="{FF2B5EF4-FFF2-40B4-BE49-F238E27FC236}">
                <a16:creationId xmlns:a16="http://schemas.microsoft.com/office/drawing/2014/main" id="{20AFBD2D-7FEB-4B18-9741-64DE8F94CB0F}"/>
              </a:ext>
            </a:extLst>
          </p:cNvPr>
          <p:cNvSpPr/>
          <p:nvPr userDrawn="1"/>
        </p:nvSpPr>
        <p:spPr>
          <a:xfrm rot="5400000">
            <a:off x="-3299466" y="3299465"/>
            <a:ext cx="6858004" cy="259072"/>
          </a:xfrm>
          <a:prstGeom prst="rect">
            <a:avLst/>
          </a:prstGeom>
          <a:solidFill>
            <a:srgbClr val="9E7D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4" name="圖形 13">
            <a:extLst>
              <a:ext uri="{FF2B5EF4-FFF2-40B4-BE49-F238E27FC236}">
                <a16:creationId xmlns:a16="http://schemas.microsoft.com/office/drawing/2014/main" id="{EDE12F9C-EB01-421D-B1C2-93B8D1460B1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rot="5400000">
            <a:off x="-1824193" y="1845801"/>
            <a:ext cx="3742166" cy="259073"/>
          </a:xfrm>
          <a:prstGeom prst="rect">
            <a:avLst/>
          </a:prstGeom>
        </p:spPr>
      </p:pic>
    </p:spTree>
    <p:extLst>
      <p:ext uri="{BB962C8B-B14F-4D97-AF65-F5344CB8AC3E}">
        <p14:creationId xmlns:p14="http://schemas.microsoft.com/office/powerpoint/2010/main" val="280749391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內文(圖片為主)">
    <p:spTree>
      <p:nvGrpSpPr>
        <p:cNvPr id="1" name=""/>
        <p:cNvGrpSpPr/>
        <p:nvPr/>
      </p:nvGrpSpPr>
      <p:grpSpPr>
        <a:xfrm>
          <a:off x="0" y="0"/>
          <a:ext cx="0" cy="0"/>
          <a:chOff x="0" y="0"/>
          <a:chExt cx="0" cy="0"/>
        </a:xfrm>
      </p:grpSpPr>
      <p:sp>
        <p:nvSpPr>
          <p:cNvPr id="16" name="內容版面配置區 2"/>
          <p:cNvSpPr>
            <a:spLocks noGrp="1"/>
          </p:cNvSpPr>
          <p:nvPr>
            <p:ph sz="quarter" idx="13"/>
          </p:nvPr>
        </p:nvSpPr>
        <p:spPr>
          <a:xfrm>
            <a:off x="4784834" y="5563593"/>
            <a:ext cx="3817316" cy="231534"/>
          </a:xfrm>
        </p:spPr>
        <p:txBody>
          <a:bodyPr>
            <a:noAutofit/>
          </a:bodyPr>
          <a:lstStyle>
            <a:lvl1pPr marL="0" marR="0" indent="0" algn="l" defTabSz="914400" rtl="0" eaLnBrk="1" fontAlgn="auto" latinLnBrk="0" hangingPunct="1">
              <a:lnSpc>
                <a:spcPct val="120000"/>
              </a:lnSpc>
              <a:spcBef>
                <a:spcPts val="0"/>
              </a:spcBef>
              <a:spcAft>
                <a:spcPts val="0"/>
              </a:spcAft>
              <a:buClrTx/>
              <a:buSzTx/>
              <a:buFontTx/>
              <a:buNone/>
              <a:tabLst/>
              <a:defRPr lang="zh-TW" altLang="en-US" sz="900" kern="1200" dirty="0" smtClean="0">
                <a:solidFill>
                  <a:schemeClr val="tx1">
                    <a:lumMod val="75000"/>
                    <a:lumOff val="25000"/>
                  </a:schemeClr>
                </a:solidFill>
                <a:latin typeface="微軟正黑體" panose="020B0604030504040204" pitchFamily="34" charset="-120"/>
                <a:ea typeface="微軟正黑體" panose="020B0604030504040204" pitchFamily="34" charset="-120"/>
                <a:cs typeface="+mn-cs"/>
              </a:defRPr>
            </a:lvl1pPr>
            <a:lvl2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2pPr>
            <a:lvl3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3pPr>
            <a:lvl4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4pPr>
            <a:lvl5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a:solidFill>
                  <a:schemeClr val="tx1"/>
                </a:solidFill>
                <a:latin typeface="Adobe 宋体 Std L" panose="02020300000000000000" pitchFamily="18" charset="-128"/>
                <a:ea typeface="Adobe 宋体 Std L" panose="02020300000000000000" pitchFamily="18" charset="-128"/>
                <a:cs typeface="+mn-cs"/>
              </a:defRPr>
            </a:lvl5pPr>
          </a:lstStyle>
          <a:p>
            <a:pPr lvl="0"/>
            <a:r>
              <a:rPr lang="zh-TW" altLang="en-US" dirty="0"/>
              <a:t>編輯母片文字樣式</a:t>
            </a:r>
          </a:p>
        </p:txBody>
      </p:sp>
      <p:sp>
        <p:nvSpPr>
          <p:cNvPr id="24" name="投影片編號版面配置區 3"/>
          <p:cNvSpPr>
            <a:spLocks noGrp="1"/>
          </p:cNvSpPr>
          <p:nvPr>
            <p:ph type="sldNum" sz="quarter" idx="12"/>
          </p:nvPr>
        </p:nvSpPr>
        <p:spPr>
          <a:xfrm>
            <a:off x="11461531" y="6386332"/>
            <a:ext cx="546538" cy="365125"/>
          </a:xfrm>
        </p:spPr>
        <p:txBody>
          <a:bodyPr/>
          <a:lstStyle>
            <a:lvl1pPr>
              <a:defRPr>
                <a:latin typeface="Adobe 宋体 Std L" panose="02020300000000000000" pitchFamily="18" charset="-128"/>
                <a:ea typeface="Adobe 宋体 Std L" panose="02020300000000000000" pitchFamily="18" charset="-128"/>
              </a:defRPr>
            </a:lvl1pPr>
          </a:lstStyle>
          <a:p>
            <a:fld id="{273D50BF-F804-4F2B-A050-D3DD5B4A1FE5}" type="slidenum">
              <a:rPr lang="zh-TW" altLang="en-US" smtClean="0"/>
              <a:pPr/>
              <a:t>‹#›</a:t>
            </a:fld>
            <a:endParaRPr lang="zh-TW" altLang="en-US" dirty="0"/>
          </a:p>
        </p:txBody>
      </p:sp>
      <p:sp>
        <p:nvSpPr>
          <p:cNvPr id="8" name="內容版面配置區 2"/>
          <p:cNvSpPr>
            <a:spLocks noGrp="1"/>
          </p:cNvSpPr>
          <p:nvPr>
            <p:ph sz="quarter" idx="16"/>
          </p:nvPr>
        </p:nvSpPr>
        <p:spPr>
          <a:xfrm>
            <a:off x="968116" y="800313"/>
            <a:ext cx="3293443" cy="480220"/>
          </a:xfrm>
        </p:spPr>
        <p:txBody>
          <a:bodyPr>
            <a:noAutofit/>
          </a:bodyPr>
          <a:lstStyle>
            <a:lvl1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微軟正黑體" panose="020B0604030504040204" pitchFamily="34" charset="-120"/>
                <a:ea typeface="微軟正黑體" panose="020B0604030504040204" pitchFamily="34" charset="-120"/>
                <a:cs typeface="+mn-cs"/>
              </a:defRPr>
            </a:lvl1pPr>
            <a:lvl2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2pPr>
            <a:lvl3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3pPr>
            <a:lvl4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4pPr>
            <a:lvl5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a:solidFill>
                  <a:schemeClr val="tx1"/>
                </a:solidFill>
                <a:latin typeface="Adobe 宋体 Std L" panose="02020300000000000000" pitchFamily="18" charset="-128"/>
                <a:ea typeface="Adobe 宋体 Std L" panose="02020300000000000000" pitchFamily="18" charset="-128"/>
                <a:cs typeface="+mn-cs"/>
              </a:defRPr>
            </a:lvl5pPr>
          </a:lstStyle>
          <a:p>
            <a:pPr lvl="0"/>
            <a:r>
              <a:rPr lang="zh-TW" altLang="en-US" dirty="0"/>
              <a:t>編輯母片文字樣式</a:t>
            </a:r>
          </a:p>
        </p:txBody>
      </p:sp>
      <p:sp>
        <p:nvSpPr>
          <p:cNvPr id="15" name="圖片版面配置區 10"/>
          <p:cNvSpPr>
            <a:spLocks noGrp="1"/>
          </p:cNvSpPr>
          <p:nvPr>
            <p:ph type="pic" sz="quarter" idx="10"/>
          </p:nvPr>
        </p:nvSpPr>
        <p:spPr>
          <a:xfrm>
            <a:off x="4784834" y="379562"/>
            <a:ext cx="6676697" cy="5184031"/>
          </a:xfrm>
        </p:spPr>
        <p:txBody>
          <a:bodyPr>
            <a:normAutofit/>
          </a:bodyPr>
          <a:lstStyle>
            <a:lvl1pPr>
              <a:defRPr lang="zh-TW" altLang="en-US" sz="1400" kern="1200" dirty="0">
                <a:solidFill>
                  <a:schemeClr val="tx1"/>
                </a:solidFill>
                <a:latin typeface="微軟正黑體" panose="020B0604030504040204" pitchFamily="34" charset="-120"/>
                <a:ea typeface="微軟正黑體" panose="020B0604030504040204" pitchFamily="34" charset="-120"/>
                <a:cs typeface="+mn-cs"/>
              </a:defRPr>
            </a:lvl1pPr>
          </a:lstStyle>
          <a:p>
            <a:pPr marL="0" marR="0" lvl="0" indent="0" algn="just" defTabSz="914400" rtl="0" eaLnBrk="1" fontAlgn="auto" latinLnBrk="0" hangingPunct="1">
              <a:lnSpc>
                <a:spcPct val="120000"/>
              </a:lnSpc>
              <a:spcBef>
                <a:spcPts val="0"/>
              </a:spcBef>
              <a:spcAft>
                <a:spcPts val="0"/>
              </a:spcAft>
              <a:buClrTx/>
              <a:buSzTx/>
              <a:buFontTx/>
              <a:buNone/>
              <a:tabLst/>
            </a:pPr>
            <a:endParaRPr lang="zh-TW" altLang="en-US" dirty="0"/>
          </a:p>
        </p:txBody>
      </p:sp>
      <p:sp>
        <p:nvSpPr>
          <p:cNvPr id="18" name="內容版面配置區 2"/>
          <p:cNvSpPr>
            <a:spLocks noGrp="1"/>
          </p:cNvSpPr>
          <p:nvPr>
            <p:ph sz="quarter" idx="17"/>
          </p:nvPr>
        </p:nvSpPr>
        <p:spPr>
          <a:xfrm>
            <a:off x="968116" y="1469199"/>
            <a:ext cx="3615386" cy="4345447"/>
          </a:xfrm>
        </p:spPr>
        <p:txBody>
          <a:bodyPr>
            <a:noAutofit/>
          </a:bodyPr>
          <a:lstStyle>
            <a:lvl1pPr marL="0" marR="0" indent="0" algn="just" defTabSz="914400" rtl="0" eaLnBrk="1" fontAlgn="auto" latinLnBrk="0" hangingPunct="1">
              <a:lnSpc>
                <a:spcPct val="120000"/>
              </a:lnSpc>
              <a:spcBef>
                <a:spcPts val="0"/>
              </a:spcBef>
              <a:spcAft>
                <a:spcPts val="0"/>
              </a:spcAft>
              <a:buClrTx/>
              <a:buSzTx/>
              <a:buFontTx/>
              <a:buNone/>
              <a:tabLst/>
              <a:defRPr lang="zh-TW" altLang="en-US" sz="1400" kern="1200" dirty="0" smtClean="0">
                <a:solidFill>
                  <a:schemeClr val="tx1"/>
                </a:solidFill>
                <a:latin typeface="微軟正黑體" panose="020B0604030504040204" pitchFamily="34" charset="-120"/>
                <a:ea typeface="微軟正黑體" panose="020B0604030504040204" pitchFamily="34" charset="-120"/>
                <a:cs typeface="+mn-cs"/>
              </a:defRPr>
            </a:lvl1pPr>
            <a:lvl2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2pPr>
            <a:lvl3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3pPr>
            <a:lvl4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4pPr>
            <a:lvl5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a:solidFill>
                  <a:schemeClr val="tx1"/>
                </a:solidFill>
                <a:latin typeface="Adobe 宋体 Std L" panose="02020300000000000000" pitchFamily="18" charset="-128"/>
                <a:ea typeface="Adobe 宋体 Std L" panose="02020300000000000000" pitchFamily="18" charset="-128"/>
                <a:cs typeface="+mn-cs"/>
              </a:defRPr>
            </a:lvl5pPr>
          </a:lstStyle>
          <a:p>
            <a:pPr lvl="0"/>
            <a:r>
              <a:rPr lang="zh-TW" altLang="en-US" dirty="0"/>
              <a:t>編輯母片文字樣式</a:t>
            </a:r>
          </a:p>
        </p:txBody>
      </p:sp>
      <p:pic>
        <p:nvPicPr>
          <p:cNvPr id="11" name="圖片 10">
            <a:extLst>
              <a:ext uri="{FF2B5EF4-FFF2-40B4-BE49-F238E27FC236}">
                <a16:creationId xmlns:a16="http://schemas.microsoft.com/office/drawing/2014/main" id="{9B2652F5-DF33-47F2-9632-B3579274C2D7}"/>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192217" y="5609484"/>
            <a:ext cx="2268594" cy="1254376"/>
          </a:xfrm>
          <a:prstGeom prst="rect">
            <a:avLst/>
          </a:prstGeom>
        </p:spPr>
      </p:pic>
      <p:cxnSp>
        <p:nvCxnSpPr>
          <p:cNvPr id="12" name="直線接點 11">
            <a:extLst>
              <a:ext uri="{FF2B5EF4-FFF2-40B4-BE49-F238E27FC236}">
                <a16:creationId xmlns:a16="http://schemas.microsoft.com/office/drawing/2014/main" id="{F238BF21-04B5-4D55-A8BC-34639C044357}"/>
              </a:ext>
            </a:extLst>
          </p:cNvPr>
          <p:cNvCxnSpPr/>
          <p:nvPr userDrawn="1"/>
        </p:nvCxnSpPr>
        <p:spPr>
          <a:xfrm>
            <a:off x="0" y="6369050"/>
            <a:ext cx="9302750" cy="0"/>
          </a:xfrm>
          <a:prstGeom prst="line">
            <a:avLst/>
          </a:prstGeom>
          <a:ln w="12700">
            <a:solidFill>
              <a:srgbClr val="93282B"/>
            </a:solidFill>
          </a:ln>
        </p:spPr>
        <p:style>
          <a:lnRef idx="1">
            <a:schemeClr val="accent1"/>
          </a:lnRef>
          <a:fillRef idx="0">
            <a:schemeClr val="accent1"/>
          </a:fillRef>
          <a:effectRef idx="0">
            <a:schemeClr val="accent1"/>
          </a:effectRef>
          <a:fontRef idx="minor">
            <a:schemeClr val="tx1"/>
          </a:fontRef>
        </p:style>
      </p:cxnSp>
      <p:cxnSp>
        <p:nvCxnSpPr>
          <p:cNvPr id="13" name="直線接點 12">
            <a:extLst>
              <a:ext uri="{FF2B5EF4-FFF2-40B4-BE49-F238E27FC236}">
                <a16:creationId xmlns:a16="http://schemas.microsoft.com/office/drawing/2014/main" id="{55C4D168-92BF-4AC2-9AF3-61BE565C97BF}"/>
              </a:ext>
            </a:extLst>
          </p:cNvPr>
          <p:cNvCxnSpPr>
            <a:cxnSpLocks/>
          </p:cNvCxnSpPr>
          <p:nvPr userDrawn="1"/>
        </p:nvCxnSpPr>
        <p:spPr>
          <a:xfrm flipH="1">
            <a:off x="11182350" y="6299200"/>
            <a:ext cx="1009650" cy="0"/>
          </a:xfrm>
          <a:prstGeom prst="line">
            <a:avLst/>
          </a:prstGeom>
          <a:ln w="12700">
            <a:solidFill>
              <a:srgbClr val="93282B"/>
            </a:solidFill>
          </a:ln>
        </p:spPr>
        <p:style>
          <a:lnRef idx="1">
            <a:schemeClr val="accent1"/>
          </a:lnRef>
          <a:fillRef idx="0">
            <a:schemeClr val="accent1"/>
          </a:fillRef>
          <a:effectRef idx="0">
            <a:schemeClr val="accent1"/>
          </a:effectRef>
          <a:fontRef idx="minor">
            <a:schemeClr val="tx1"/>
          </a:fontRef>
        </p:style>
      </p:cxnSp>
      <p:sp>
        <p:nvSpPr>
          <p:cNvPr id="14" name="矩形 13">
            <a:extLst>
              <a:ext uri="{FF2B5EF4-FFF2-40B4-BE49-F238E27FC236}">
                <a16:creationId xmlns:a16="http://schemas.microsoft.com/office/drawing/2014/main" id="{130BFB11-2333-41A1-9946-5EDC74FDDF09}"/>
              </a:ext>
            </a:extLst>
          </p:cNvPr>
          <p:cNvSpPr/>
          <p:nvPr userDrawn="1"/>
        </p:nvSpPr>
        <p:spPr>
          <a:xfrm rot="5400000">
            <a:off x="-3299466" y="3299465"/>
            <a:ext cx="6858004" cy="259072"/>
          </a:xfrm>
          <a:prstGeom prst="rect">
            <a:avLst/>
          </a:prstGeom>
          <a:solidFill>
            <a:srgbClr val="9E7D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9" name="圖形 18">
            <a:extLst>
              <a:ext uri="{FF2B5EF4-FFF2-40B4-BE49-F238E27FC236}">
                <a16:creationId xmlns:a16="http://schemas.microsoft.com/office/drawing/2014/main" id="{20329109-737C-4AF2-82BF-6AB3FF3206F5}"/>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rot="5400000">
            <a:off x="-1824193" y="1845801"/>
            <a:ext cx="3742166" cy="259073"/>
          </a:xfrm>
          <a:prstGeom prst="rect">
            <a:avLst/>
          </a:prstGeom>
        </p:spPr>
      </p:pic>
    </p:spTree>
    <p:extLst>
      <p:ext uri="{BB962C8B-B14F-4D97-AF65-F5344CB8AC3E}">
        <p14:creationId xmlns:p14="http://schemas.microsoft.com/office/powerpoint/2010/main" val="39017433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內文(圖片為主)">
    <p:spTree>
      <p:nvGrpSpPr>
        <p:cNvPr id="1" name=""/>
        <p:cNvGrpSpPr/>
        <p:nvPr/>
      </p:nvGrpSpPr>
      <p:grpSpPr>
        <a:xfrm>
          <a:off x="0" y="0"/>
          <a:ext cx="0" cy="0"/>
          <a:chOff x="0" y="0"/>
          <a:chExt cx="0" cy="0"/>
        </a:xfrm>
      </p:grpSpPr>
      <p:sp>
        <p:nvSpPr>
          <p:cNvPr id="16" name="內容版面配置區 2"/>
          <p:cNvSpPr>
            <a:spLocks noGrp="1"/>
          </p:cNvSpPr>
          <p:nvPr>
            <p:ph sz="quarter" idx="13"/>
          </p:nvPr>
        </p:nvSpPr>
        <p:spPr>
          <a:xfrm>
            <a:off x="4827643" y="5583112"/>
            <a:ext cx="3817316" cy="231534"/>
          </a:xfrm>
        </p:spPr>
        <p:txBody>
          <a:bodyPr>
            <a:noAutofit/>
          </a:bodyPr>
          <a:lstStyle>
            <a:lvl1pPr marL="0" marR="0" indent="0" algn="l" defTabSz="914400" rtl="0" eaLnBrk="1" fontAlgn="auto" latinLnBrk="0" hangingPunct="1">
              <a:lnSpc>
                <a:spcPct val="120000"/>
              </a:lnSpc>
              <a:spcBef>
                <a:spcPts val="0"/>
              </a:spcBef>
              <a:spcAft>
                <a:spcPts val="0"/>
              </a:spcAft>
              <a:buClrTx/>
              <a:buSzTx/>
              <a:buFontTx/>
              <a:buNone/>
              <a:tabLst/>
              <a:defRPr lang="zh-TW" altLang="en-US" sz="900" kern="1200" dirty="0" smtClean="0">
                <a:solidFill>
                  <a:schemeClr val="tx1">
                    <a:lumMod val="75000"/>
                    <a:lumOff val="25000"/>
                  </a:schemeClr>
                </a:solidFill>
                <a:latin typeface="微軟正黑體" panose="020B0604030504040204" pitchFamily="34" charset="-120"/>
                <a:ea typeface="微軟正黑體" panose="020B0604030504040204" pitchFamily="34" charset="-120"/>
                <a:cs typeface="+mn-cs"/>
              </a:defRPr>
            </a:lvl1pPr>
            <a:lvl2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2pPr>
            <a:lvl3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3pPr>
            <a:lvl4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4pPr>
            <a:lvl5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a:solidFill>
                  <a:schemeClr val="tx1"/>
                </a:solidFill>
                <a:latin typeface="Adobe 宋体 Std L" panose="02020300000000000000" pitchFamily="18" charset="-128"/>
                <a:ea typeface="Adobe 宋体 Std L" panose="02020300000000000000" pitchFamily="18" charset="-128"/>
                <a:cs typeface="+mn-cs"/>
              </a:defRPr>
            </a:lvl5pPr>
          </a:lstStyle>
          <a:p>
            <a:pPr lvl="0"/>
            <a:r>
              <a:rPr lang="zh-TW" altLang="en-US" dirty="0"/>
              <a:t>編輯母片文字樣式</a:t>
            </a:r>
          </a:p>
        </p:txBody>
      </p:sp>
      <p:sp>
        <p:nvSpPr>
          <p:cNvPr id="24" name="投影片編號版面配置區 3"/>
          <p:cNvSpPr>
            <a:spLocks noGrp="1"/>
          </p:cNvSpPr>
          <p:nvPr>
            <p:ph type="sldNum" sz="quarter" idx="12"/>
          </p:nvPr>
        </p:nvSpPr>
        <p:spPr>
          <a:xfrm>
            <a:off x="11461531" y="6386332"/>
            <a:ext cx="546538" cy="365125"/>
          </a:xfrm>
        </p:spPr>
        <p:txBody>
          <a:bodyPr/>
          <a:lstStyle>
            <a:lvl1pPr>
              <a:defRPr>
                <a:latin typeface="Adobe 宋体 Std L" panose="02020300000000000000" pitchFamily="18" charset="-128"/>
                <a:ea typeface="Adobe 宋体 Std L" panose="02020300000000000000" pitchFamily="18" charset="-128"/>
              </a:defRPr>
            </a:lvl1pPr>
          </a:lstStyle>
          <a:p>
            <a:fld id="{273D50BF-F804-4F2B-A050-D3DD5B4A1FE5}" type="slidenum">
              <a:rPr lang="zh-TW" altLang="en-US" smtClean="0"/>
              <a:pPr/>
              <a:t>‹#›</a:t>
            </a:fld>
            <a:endParaRPr lang="zh-TW" altLang="en-US" dirty="0"/>
          </a:p>
        </p:txBody>
      </p:sp>
      <p:sp>
        <p:nvSpPr>
          <p:cNvPr id="8" name="內容版面配置區 2"/>
          <p:cNvSpPr>
            <a:spLocks noGrp="1"/>
          </p:cNvSpPr>
          <p:nvPr>
            <p:ph sz="quarter" idx="16"/>
          </p:nvPr>
        </p:nvSpPr>
        <p:spPr>
          <a:xfrm>
            <a:off x="967818" y="800313"/>
            <a:ext cx="3615905" cy="480220"/>
          </a:xfrm>
        </p:spPr>
        <p:txBody>
          <a:bodyPr>
            <a:noAutofit/>
          </a:bodyPr>
          <a:lstStyle>
            <a:lvl1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微軟正黑體" panose="020B0604030504040204" pitchFamily="34" charset="-120"/>
                <a:ea typeface="微軟正黑體" panose="020B0604030504040204" pitchFamily="34" charset="-120"/>
                <a:cs typeface="+mn-cs"/>
              </a:defRPr>
            </a:lvl1pPr>
            <a:lvl2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2pPr>
            <a:lvl3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3pPr>
            <a:lvl4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4pPr>
            <a:lvl5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a:solidFill>
                  <a:schemeClr val="tx1"/>
                </a:solidFill>
                <a:latin typeface="Adobe 宋体 Std L" panose="02020300000000000000" pitchFamily="18" charset="-128"/>
                <a:ea typeface="Adobe 宋体 Std L" panose="02020300000000000000" pitchFamily="18" charset="-128"/>
                <a:cs typeface="+mn-cs"/>
              </a:defRPr>
            </a:lvl5pPr>
          </a:lstStyle>
          <a:p>
            <a:pPr lvl="0"/>
            <a:r>
              <a:rPr lang="zh-TW" altLang="en-US" dirty="0"/>
              <a:t>編輯母片文字樣式</a:t>
            </a:r>
          </a:p>
        </p:txBody>
      </p:sp>
      <p:sp>
        <p:nvSpPr>
          <p:cNvPr id="15" name="圖片版面配置區 10"/>
          <p:cNvSpPr>
            <a:spLocks noGrp="1"/>
          </p:cNvSpPr>
          <p:nvPr>
            <p:ph type="pic" sz="quarter" idx="10"/>
          </p:nvPr>
        </p:nvSpPr>
        <p:spPr>
          <a:xfrm>
            <a:off x="4827643" y="379562"/>
            <a:ext cx="6633888" cy="5203548"/>
          </a:xfrm>
        </p:spPr>
        <p:txBody>
          <a:bodyPr>
            <a:normAutofit/>
          </a:bodyPr>
          <a:lstStyle>
            <a:lvl1pPr>
              <a:defRPr lang="zh-TW" altLang="en-US" sz="1400" kern="1200" dirty="0">
                <a:solidFill>
                  <a:schemeClr val="tx1"/>
                </a:solidFill>
                <a:latin typeface="微軟正黑體" panose="020B0604030504040204" pitchFamily="34" charset="-120"/>
                <a:ea typeface="微軟正黑體" panose="020B0604030504040204" pitchFamily="34" charset="-120"/>
                <a:cs typeface="+mn-cs"/>
              </a:defRPr>
            </a:lvl1pPr>
          </a:lstStyle>
          <a:p>
            <a:pPr marL="0" marR="0" lvl="0" indent="0" algn="just" defTabSz="914400" rtl="0" eaLnBrk="1" fontAlgn="auto" latinLnBrk="0" hangingPunct="1">
              <a:lnSpc>
                <a:spcPct val="120000"/>
              </a:lnSpc>
              <a:spcBef>
                <a:spcPts val="0"/>
              </a:spcBef>
              <a:spcAft>
                <a:spcPts val="0"/>
              </a:spcAft>
              <a:buClrTx/>
              <a:buSzTx/>
              <a:buFontTx/>
              <a:buNone/>
              <a:tabLst/>
            </a:pPr>
            <a:endParaRPr lang="zh-TW" altLang="en-US" dirty="0"/>
          </a:p>
        </p:txBody>
      </p:sp>
      <p:sp>
        <p:nvSpPr>
          <p:cNvPr id="11" name="內容版面配置區 2"/>
          <p:cNvSpPr>
            <a:spLocks noGrp="1"/>
          </p:cNvSpPr>
          <p:nvPr>
            <p:ph sz="quarter" idx="15"/>
          </p:nvPr>
        </p:nvSpPr>
        <p:spPr>
          <a:xfrm>
            <a:off x="967818" y="1701284"/>
            <a:ext cx="3615905" cy="4113362"/>
          </a:xfrm>
        </p:spPr>
        <p:txBody>
          <a:bodyPr>
            <a:noAutofit/>
          </a:bodyPr>
          <a:lstStyle>
            <a:lvl1pPr marL="285750" marR="0" indent="-285750" algn="just" defTabSz="914400" rtl="0" eaLnBrk="1" fontAlgn="auto" latinLnBrk="0" hangingPunct="1">
              <a:lnSpc>
                <a:spcPct val="150000"/>
              </a:lnSpc>
              <a:spcBef>
                <a:spcPts val="0"/>
              </a:spcBef>
              <a:spcAft>
                <a:spcPts val="0"/>
              </a:spcAft>
              <a:buClr>
                <a:srgbClr val="9E7D51"/>
              </a:buClr>
              <a:buSzPct val="50000"/>
              <a:buFont typeface="Wingdings" panose="05000000000000000000" pitchFamily="2" charset="2"/>
              <a:buChar char="u"/>
              <a:tabLst/>
              <a:defRPr lang="zh-TW" altLang="en-US" sz="2000" kern="1200" dirty="0" smtClean="0">
                <a:solidFill>
                  <a:schemeClr val="tx1"/>
                </a:solidFill>
                <a:latin typeface="微軟正黑體" panose="020B0604030504040204" pitchFamily="34" charset="-120"/>
                <a:ea typeface="微軟正黑體" panose="020B0604030504040204" pitchFamily="34" charset="-120"/>
                <a:cs typeface="+mn-cs"/>
              </a:defRPr>
            </a:lvl1pPr>
            <a:lvl2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2pPr>
            <a:lvl3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3pPr>
            <a:lvl4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4pPr>
            <a:lvl5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a:solidFill>
                  <a:schemeClr val="tx1"/>
                </a:solidFill>
                <a:latin typeface="Adobe 宋体 Std L" panose="02020300000000000000" pitchFamily="18" charset="-128"/>
                <a:ea typeface="Adobe 宋体 Std L" panose="02020300000000000000" pitchFamily="18" charset="-128"/>
                <a:cs typeface="+mn-cs"/>
              </a:defRPr>
            </a:lvl5pPr>
          </a:lstStyle>
          <a:p>
            <a:pPr lvl="0"/>
            <a:r>
              <a:rPr lang="zh-TW" altLang="en-US" dirty="0"/>
              <a:t>編輯母片文字樣式</a:t>
            </a:r>
          </a:p>
        </p:txBody>
      </p:sp>
      <p:pic>
        <p:nvPicPr>
          <p:cNvPr id="10" name="圖片 9">
            <a:extLst>
              <a:ext uri="{FF2B5EF4-FFF2-40B4-BE49-F238E27FC236}">
                <a16:creationId xmlns:a16="http://schemas.microsoft.com/office/drawing/2014/main" id="{CB4EB0E3-7082-488E-827D-11E5794B0BCF}"/>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192217" y="5609484"/>
            <a:ext cx="2268594" cy="1254376"/>
          </a:xfrm>
          <a:prstGeom prst="rect">
            <a:avLst/>
          </a:prstGeom>
        </p:spPr>
      </p:pic>
      <p:cxnSp>
        <p:nvCxnSpPr>
          <p:cNvPr id="12" name="直線接點 11">
            <a:extLst>
              <a:ext uri="{FF2B5EF4-FFF2-40B4-BE49-F238E27FC236}">
                <a16:creationId xmlns:a16="http://schemas.microsoft.com/office/drawing/2014/main" id="{7691F4C0-C7E3-4571-99B3-70C7EFE69423}"/>
              </a:ext>
            </a:extLst>
          </p:cNvPr>
          <p:cNvCxnSpPr/>
          <p:nvPr userDrawn="1"/>
        </p:nvCxnSpPr>
        <p:spPr>
          <a:xfrm>
            <a:off x="0" y="6369050"/>
            <a:ext cx="9302750" cy="0"/>
          </a:xfrm>
          <a:prstGeom prst="line">
            <a:avLst/>
          </a:prstGeom>
          <a:ln w="12700">
            <a:solidFill>
              <a:srgbClr val="93282B"/>
            </a:solidFill>
          </a:ln>
        </p:spPr>
        <p:style>
          <a:lnRef idx="1">
            <a:schemeClr val="accent1"/>
          </a:lnRef>
          <a:fillRef idx="0">
            <a:schemeClr val="accent1"/>
          </a:fillRef>
          <a:effectRef idx="0">
            <a:schemeClr val="accent1"/>
          </a:effectRef>
          <a:fontRef idx="minor">
            <a:schemeClr val="tx1"/>
          </a:fontRef>
        </p:style>
      </p:cxnSp>
      <p:cxnSp>
        <p:nvCxnSpPr>
          <p:cNvPr id="13" name="直線接點 12">
            <a:extLst>
              <a:ext uri="{FF2B5EF4-FFF2-40B4-BE49-F238E27FC236}">
                <a16:creationId xmlns:a16="http://schemas.microsoft.com/office/drawing/2014/main" id="{A5F44DDB-1EBE-4AA8-8D28-1BBC4E709B27}"/>
              </a:ext>
            </a:extLst>
          </p:cNvPr>
          <p:cNvCxnSpPr>
            <a:cxnSpLocks/>
          </p:cNvCxnSpPr>
          <p:nvPr userDrawn="1"/>
        </p:nvCxnSpPr>
        <p:spPr>
          <a:xfrm flipH="1">
            <a:off x="11182350" y="6299200"/>
            <a:ext cx="1009650" cy="0"/>
          </a:xfrm>
          <a:prstGeom prst="line">
            <a:avLst/>
          </a:prstGeom>
          <a:ln w="12700">
            <a:solidFill>
              <a:srgbClr val="93282B"/>
            </a:solidFill>
          </a:ln>
        </p:spPr>
        <p:style>
          <a:lnRef idx="1">
            <a:schemeClr val="accent1"/>
          </a:lnRef>
          <a:fillRef idx="0">
            <a:schemeClr val="accent1"/>
          </a:fillRef>
          <a:effectRef idx="0">
            <a:schemeClr val="accent1"/>
          </a:effectRef>
          <a:fontRef idx="minor">
            <a:schemeClr val="tx1"/>
          </a:fontRef>
        </p:style>
      </p:cxnSp>
      <p:sp>
        <p:nvSpPr>
          <p:cNvPr id="14" name="矩形 13">
            <a:extLst>
              <a:ext uri="{FF2B5EF4-FFF2-40B4-BE49-F238E27FC236}">
                <a16:creationId xmlns:a16="http://schemas.microsoft.com/office/drawing/2014/main" id="{BA5F4BD2-16BF-4A48-8A94-44DCBEC95065}"/>
              </a:ext>
            </a:extLst>
          </p:cNvPr>
          <p:cNvSpPr/>
          <p:nvPr userDrawn="1"/>
        </p:nvSpPr>
        <p:spPr>
          <a:xfrm rot="5400000">
            <a:off x="-3299466" y="3299465"/>
            <a:ext cx="6858004" cy="259072"/>
          </a:xfrm>
          <a:prstGeom prst="rect">
            <a:avLst/>
          </a:prstGeom>
          <a:solidFill>
            <a:srgbClr val="9E7D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19801649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7_內文(文字+圖片)">
    <p:spTree>
      <p:nvGrpSpPr>
        <p:cNvPr id="1" name=""/>
        <p:cNvGrpSpPr/>
        <p:nvPr/>
      </p:nvGrpSpPr>
      <p:grpSpPr>
        <a:xfrm>
          <a:off x="0" y="0"/>
          <a:ext cx="0" cy="0"/>
          <a:chOff x="0" y="0"/>
          <a:chExt cx="0" cy="0"/>
        </a:xfrm>
      </p:grpSpPr>
      <p:sp>
        <p:nvSpPr>
          <p:cNvPr id="23" name="投影片編號版面配置區 3"/>
          <p:cNvSpPr>
            <a:spLocks noGrp="1"/>
          </p:cNvSpPr>
          <p:nvPr>
            <p:ph type="sldNum" sz="quarter" idx="12"/>
          </p:nvPr>
        </p:nvSpPr>
        <p:spPr>
          <a:xfrm>
            <a:off x="11461531" y="6386332"/>
            <a:ext cx="546538" cy="365125"/>
          </a:xfrm>
        </p:spPr>
        <p:txBody>
          <a:bodyPr/>
          <a:lstStyle>
            <a:lvl1pPr>
              <a:defRPr>
                <a:latin typeface="Adobe 宋体 Std L" panose="02020300000000000000" pitchFamily="18" charset="-128"/>
                <a:ea typeface="Adobe 宋体 Std L" panose="02020300000000000000" pitchFamily="18" charset="-128"/>
              </a:defRPr>
            </a:lvl1pPr>
          </a:lstStyle>
          <a:p>
            <a:fld id="{273D50BF-F804-4F2B-A050-D3DD5B4A1FE5}" type="slidenum">
              <a:rPr lang="zh-TW" altLang="en-US" smtClean="0"/>
              <a:pPr/>
              <a:t>‹#›</a:t>
            </a:fld>
            <a:endParaRPr lang="zh-TW" altLang="en-US" dirty="0"/>
          </a:p>
        </p:txBody>
      </p:sp>
      <p:sp>
        <p:nvSpPr>
          <p:cNvPr id="7" name="圖片版面配置區 10"/>
          <p:cNvSpPr>
            <a:spLocks noGrp="1"/>
          </p:cNvSpPr>
          <p:nvPr>
            <p:ph type="pic" sz="quarter" idx="15"/>
          </p:nvPr>
        </p:nvSpPr>
        <p:spPr>
          <a:xfrm>
            <a:off x="6983168" y="379563"/>
            <a:ext cx="4478364" cy="5117517"/>
          </a:xfrm>
        </p:spPr>
        <p:txBody>
          <a:bodyPr/>
          <a:lstStyle/>
          <a:p>
            <a:endParaRPr lang="zh-TW" altLang="en-US"/>
          </a:p>
        </p:txBody>
      </p:sp>
      <p:sp>
        <p:nvSpPr>
          <p:cNvPr id="11" name="內容版面配置區 2"/>
          <p:cNvSpPr>
            <a:spLocks noGrp="1"/>
          </p:cNvSpPr>
          <p:nvPr>
            <p:ph sz="quarter" idx="16"/>
          </p:nvPr>
        </p:nvSpPr>
        <p:spPr>
          <a:xfrm>
            <a:off x="6983167" y="5510022"/>
            <a:ext cx="3817316" cy="231534"/>
          </a:xfrm>
        </p:spPr>
        <p:txBody>
          <a:bodyPr>
            <a:noAutofit/>
          </a:bodyPr>
          <a:lstStyle>
            <a:lvl1pPr marL="0" marR="0" indent="0" algn="l" defTabSz="914400" rtl="0" eaLnBrk="1" fontAlgn="auto" latinLnBrk="0" hangingPunct="1">
              <a:lnSpc>
                <a:spcPct val="120000"/>
              </a:lnSpc>
              <a:spcBef>
                <a:spcPts val="0"/>
              </a:spcBef>
              <a:spcAft>
                <a:spcPts val="0"/>
              </a:spcAft>
              <a:buClrTx/>
              <a:buSzTx/>
              <a:buFontTx/>
              <a:buNone/>
              <a:tabLst/>
              <a:defRPr lang="zh-TW" altLang="en-US" sz="900" kern="1200" dirty="0" smtClean="0">
                <a:solidFill>
                  <a:schemeClr val="tx1">
                    <a:lumMod val="75000"/>
                    <a:lumOff val="25000"/>
                  </a:schemeClr>
                </a:solidFill>
                <a:latin typeface="微軟正黑體" panose="020B0604030504040204" pitchFamily="34" charset="-120"/>
                <a:ea typeface="微軟正黑體" panose="020B0604030504040204" pitchFamily="34" charset="-120"/>
                <a:cs typeface="+mn-cs"/>
              </a:defRPr>
            </a:lvl1pPr>
            <a:lvl2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2pPr>
            <a:lvl3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3pPr>
            <a:lvl4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4pPr>
            <a:lvl5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a:solidFill>
                  <a:schemeClr val="tx1"/>
                </a:solidFill>
                <a:latin typeface="Adobe 宋体 Std L" panose="02020300000000000000" pitchFamily="18" charset="-128"/>
                <a:ea typeface="Adobe 宋体 Std L" panose="02020300000000000000" pitchFamily="18" charset="-128"/>
                <a:cs typeface="+mn-cs"/>
              </a:defRPr>
            </a:lvl5pPr>
          </a:lstStyle>
          <a:p>
            <a:pPr lvl="0"/>
            <a:r>
              <a:rPr lang="zh-TW" altLang="en-US" dirty="0"/>
              <a:t>編輯母片文字樣式</a:t>
            </a:r>
          </a:p>
        </p:txBody>
      </p:sp>
      <p:sp>
        <p:nvSpPr>
          <p:cNvPr id="18" name="內容版面配置區 2"/>
          <p:cNvSpPr>
            <a:spLocks noGrp="1"/>
          </p:cNvSpPr>
          <p:nvPr>
            <p:ph sz="quarter" idx="17"/>
          </p:nvPr>
        </p:nvSpPr>
        <p:spPr>
          <a:xfrm>
            <a:off x="968117" y="1635370"/>
            <a:ext cx="5731733" cy="4106185"/>
          </a:xfrm>
        </p:spPr>
        <p:txBody>
          <a:bodyPr>
            <a:noAutofit/>
          </a:bodyPr>
          <a:lstStyle>
            <a:lvl1pPr marL="0" marR="0" indent="0" algn="just" defTabSz="914400" rtl="0" eaLnBrk="1" fontAlgn="auto" latinLnBrk="0" hangingPunct="1">
              <a:lnSpc>
                <a:spcPct val="120000"/>
              </a:lnSpc>
              <a:spcBef>
                <a:spcPts val="0"/>
              </a:spcBef>
              <a:spcAft>
                <a:spcPts val="0"/>
              </a:spcAft>
              <a:buClrTx/>
              <a:buSzTx/>
              <a:buFontTx/>
              <a:buNone/>
              <a:tabLst/>
              <a:defRPr lang="zh-TW" altLang="en-US" sz="1400" kern="1200" dirty="0" smtClean="0">
                <a:solidFill>
                  <a:schemeClr val="tx1"/>
                </a:solidFill>
                <a:latin typeface="微軟正黑體" panose="020B0604030504040204" pitchFamily="34" charset="-120"/>
                <a:ea typeface="微軟正黑體" panose="020B0604030504040204" pitchFamily="34" charset="-120"/>
                <a:cs typeface="+mn-cs"/>
              </a:defRPr>
            </a:lvl1pPr>
            <a:lvl2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2pPr>
            <a:lvl3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3pPr>
            <a:lvl4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4pPr>
            <a:lvl5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a:solidFill>
                  <a:schemeClr val="tx1"/>
                </a:solidFill>
                <a:latin typeface="Adobe 宋体 Std L" panose="02020300000000000000" pitchFamily="18" charset="-128"/>
                <a:ea typeface="Adobe 宋体 Std L" panose="02020300000000000000" pitchFamily="18" charset="-128"/>
                <a:cs typeface="+mn-cs"/>
              </a:defRPr>
            </a:lvl5pPr>
          </a:lstStyle>
          <a:p>
            <a:pPr lvl="0"/>
            <a:r>
              <a:rPr lang="zh-TW" altLang="en-US" dirty="0"/>
              <a:t>編輯母片文字樣式</a:t>
            </a:r>
          </a:p>
        </p:txBody>
      </p:sp>
      <p:pic>
        <p:nvPicPr>
          <p:cNvPr id="9" name="圖片 8">
            <a:extLst>
              <a:ext uri="{FF2B5EF4-FFF2-40B4-BE49-F238E27FC236}">
                <a16:creationId xmlns:a16="http://schemas.microsoft.com/office/drawing/2014/main" id="{E1A428C9-F816-4D00-B201-47E658D02FF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192217" y="5609484"/>
            <a:ext cx="2268594" cy="1254376"/>
          </a:xfrm>
          <a:prstGeom prst="rect">
            <a:avLst/>
          </a:prstGeom>
        </p:spPr>
      </p:pic>
      <p:cxnSp>
        <p:nvCxnSpPr>
          <p:cNvPr id="10" name="直線接點 9">
            <a:extLst>
              <a:ext uri="{FF2B5EF4-FFF2-40B4-BE49-F238E27FC236}">
                <a16:creationId xmlns:a16="http://schemas.microsoft.com/office/drawing/2014/main" id="{ED706C15-9143-44B7-93A1-669BFB6D7EBF}"/>
              </a:ext>
            </a:extLst>
          </p:cNvPr>
          <p:cNvCxnSpPr/>
          <p:nvPr userDrawn="1"/>
        </p:nvCxnSpPr>
        <p:spPr>
          <a:xfrm>
            <a:off x="0" y="6369050"/>
            <a:ext cx="9302750" cy="0"/>
          </a:xfrm>
          <a:prstGeom prst="line">
            <a:avLst/>
          </a:prstGeom>
          <a:ln w="12700">
            <a:solidFill>
              <a:srgbClr val="93282B"/>
            </a:solidFill>
          </a:ln>
        </p:spPr>
        <p:style>
          <a:lnRef idx="1">
            <a:schemeClr val="accent1"/>
          </a:lnRef>
          <a:fillRef idx="0">
            <a:schemeClr val="accent1"/>
          </a:fillRef>
          <a:effectRef idx="0">
            <a:schemeClr val="accent1"/>
          </a:effectRef>
          <a:fontRef idx="minor">
            <a:schemeClr val="tx1"/>
          </a:fontRef>
        </p:style>
      </p:cxnSp>
      <p:cxnSp>
        <p:nvCxnSpPr>
          <p:cNvPr id="12" name="直線接點 11">
            <a:extLst>
              <a:ext uri="{FF2B5EF4-FFF2-40B4-BE49-F238E27FC236}">
                <a16:creationId xmlns:a16="http://schemas.microsoft.com/office/drawing/2014/main" id="{CC753909-7442-4805-A494-90CACA6395CC}"/>
              </a:ext>
            </a:extLst>
          </p:cNvPr>
          <p:cNvCxnSpPr>
            <a:cxnSpLocks/>
          </p:cNvCxnSpPr>
          <p:nvPr userDrawn="1"/>
        </p:nvCxnSpPr>
        <p:spPr>
          <a:xfrm flipH="1">
            <a:off x="11182350" y="6299200"/>
            <a:ext cx="1009650" cy="0"/>
          </a:xfrm>
          <a:prstGeom prst="line">
            <a:avLst/>
          </a:prstGeom>
          <a:ln w="12700">
            <a:solidFill>
              <a:srgbClr val="93282B"/>
            </a:solidFill>
          </a:ln>
        </p:spPr>
        <p:style>
          <a:lnRef idx="1">
            <a:schemeClr val="accent1"/>
          </a:lnRef>
          <a:fillRef idx="0">
            <a:schemeClr val="accent1"/>
          </a:fillRef>
          <a:effectRef idx="0">
            <a:schemeClr val="accent1"/>
          </a:effectRef>
          <a:fontRef idx="minor">
            <a:schemeClr val="tx1"/>
          </a:fontRef>
        </p:style>
      </p:cxnSp>
      <p:sp>
        <p:nvSpPr>
          <p:cNvPr id="13" name="矩形 12">
            <a:extLst>
              <a:ext uri="{FF2B5EF4-FFF2-40B4-BE49-F238E27FC236}">
                <a16:creationId xmlns:a16="http://schemas.microsoft.com/office/drawing/2014/main" id="{5A0B44E9-2620-478B-BCAC-690169F05DD9}"/>
              </a:ext>
            </a:extLst>
          </p:cNvPr>
          <p:cNvSpPr/>
          <p:nvPr userDrawn="1"/>
        </p:nvSpPr>
        <p:spPr>
          <a:xfrm rot="5400000">
            <a:off x="-3299466" y="3299465"/>
            <a:ext cx="6858004" cy="259072"/>
          </a:xfrm>
          <a:prstGeom prst="rect">
            <a:avLst/>
          </a:prstGeom>
          <a:solidFill>
            <a:srgbClr val="9E7D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內容版面配置區 2">
            <a:extLst>
              <a:ext uri="{FF2B5EF4-FFF2-40B4-BE49-F238E27FC236}">
                <a16:creationId xmlns:a16="http://schemas.microsoft.com/office/drawing/2014/main" id="{A1F704A3-B1E8-4291-98C3-AB659ED3D321}"/>
              </a:ext>
            </a:extLst>
          </p:cNvPr>
          <p:cNvSpPr>
            <a:spLocks noGrp="1"/>
          </p:cNvSpPr>
          <p:nvPr>
            <p:ph sz="quarter" idx="18"/>
          </p:nvPr>
        </p:nvSpPr>
        <p:spPr>
          <a:xfrm>
            <a:off x="968117" y="800313"/>
            <a:ext cx="3817316" cy="480220"/>
          </a:xfrm>
        </p:spPr>
        <p:txBody>
          <a:bodyPr>
            <a:noAutofit/>
          </a:bodyPr>
          <a:lstStyle>
            <a:lvl1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微軟正黑體" panose="020B0604030504040204" pitchFamily="34" charset="-120"/>
                <a:ea typeface="微軟正黑體" panose="020B0604030504040204" pitchFamily="34" charset="-120"/>
                <a:cs typeface="+mn-cs"/>
              </a:defRPr>
            </a:lvl1pPr>
            <a:lvl2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2pPr>
            <a:lvl3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3pPr>
            <a:lvl4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4pPr>
            <a:lvl5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a:solidFill>
                  <a:schemeClr val="tx1"/>
                </a:solidFill>
                <a:latin typeface="Adobe 宋体 Std L" panose="02020300000000000000" pitchFamily="18" charset="-128"/>
                <a:ea typeface="Adobe 宋体 Std L" panose="02020300000000000000" pitchFamily="18" charset="-128"/>
                <a:cs typeface="+mn-cs"/>
              </a:defRPr>
            </a:lvl5pPr>
          </a:lstStyle>
          <a:p>
            <a:pPr lvl="0"/>
            <a:r>
              <a:rPr lang="zh-TW" altLang="en-US" dirty="0"/>
              <a:t>編輯母片文字樣式</a:t>
            </a:r>
          </a:p>
        </p:txBody>
      </p:sp>
      <p:pic>
        <p:nvPicPr>
          <p:cNvPr id="15" name="圖形 14">
            <a:extLst>
              <a:ext uri="{FF2B5EF4-FFF2-40B4-BE49-F238E27FC236}">
                <a16:creationId xmlns:a16="http://schemas.microsoft.com/office/drawing/2014/main" id="{E86B4235-AD99-4A14-A6D1-DCF28D3DFB76}"/>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rot="5400000">
            <a:off x="-1824193" y="1845801"/>
            <a:ext cx="3742166" cy="259073"/>
          </a:xfrm>
          <a:prstGeom prst="rect">
            <a:avLst/>
          </a:prstGeom>
        </p:spPr>
      </p:pic>
    </p:spTree>
    <p:extLst>
      <p:ext uri="{BB962C8B-B14F-4D97-AF65-F5344CB8AC3E}">
        <p14:creationId xmlns:p14="http://schemas.microsoft.com/office/powerpoint/2010/main" val="42166866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7_內文(兩列文字)">
    <p:spTree>
      <p:nvGrpSpPr>
        <p:cNvPr id="1" name=""/>
        <p:cNvGrpSpPr/>
        <p:nvPr/>
      </p:nvGrpSpPr>
      <p:grpSpPr>
        <a:xfrm>
          <a:off x="0" y="0"/>
          <a:ext cx="0" cy="0"/>
          <a:chOff x="0" y="0"/>
          <a:chExt cx="0" cy="0"/>
        </a:xfrm>
      </p:grpSpPr>
      <p:sp>
        <p:nvSpPr>
          <p:cNvPr id="23" name="投影片編號版面配置區 3"/>
          <p:cNvSpPr>
            <a:spLocks noGrp="1"/>
          </p:cNvSpPr>
          <p:nvPr>
            <p:ph type="sldNum" sz="quarter" idx="12"/>
          </p:nvPr>
        </p:nvSpPr>
        <p:spPr>
          <a:xfrm>
            <a:off x="11461531" y="6386332"/>
            <a:ext cx="546538" cy="365125"/>
          </a:xfrm>
        </p:spPr>
        <p:txBody>
          <a:bodyPr/>
          <a:lstStyle>
            <a:lvl1pPr>
              <a:defRPr>
                <a:latin typeface="Adobe 宋体 Std L" panose="02020300000000000000" pitchFamily="18" charset="-128"/>
                <a:ea typeface="Adobe 宋体 Std L" panose="02020300000000000000" pitchFamily="18" charset="-128"/>
              </a:defRPr>
            </a:lvl1pPr>
          </a:lstStyle>
          <a:p>
            <a:fld id="{273D50BF-F804-4F2B-A050-D3DD5B4A1FE5}" type="slidenum">
              <a:rPr lang="zh-TW" altLang="en-US" smtClean="0"/>
              <a:pPr/>
              <a:t>‹#›</a:t>
            </a:fld>
            <a:endParaRPr lang="zh-TW" altLang="en-US" dirty="0"/>
          </a:p>
        </p:txBody>
      </p:sp>
      <p:sp>
        <p:nvSpPr>
          <p:cNvPr id="21" name="內容版面配置區 2">
            <a:extLst>
              <a:ext uri="{FF2B5EF4-FFF2-40B4-BE49-F238E27FC236}">
                <a16:creationId xmlns:a16="http://schemas.microsoft.com/office/drawing/2014/main" id="{84642959-6E48-403A-9420-5157784C19F9}"/>
              </a:ext>
            </a:extLst>
          </p:cNvPr>
          <p:cNvSpPr>
            <a:spLocks noGrp="1"/>
          </p:cNvSpPr>
          <p:nvPr>
            <p:ph sz="quarter" idx="17"/>
          </p:nvPr>
        </p:nvSpPr>
        <p:spPr>
          <a:xfrm>
            <a:off x="968117" y="800313"/>
            <a:ext cx="3817316" cy="480220"/>
          </a:xfrm>
        </p:spPr>
        <p:txBody>
          <a:bodyPr>
            <a:noAutofit/>
          </a:bodyPr>
          <a:lstStyle>
            <a:lvl1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微軟正黑體" panose="020B0604030504040204" pitchFamily="34" charset="-120"/>
                <a:ea typeface="微軟正黑體" panose="020B0604030504040204" pitchFamily="34" charset="-120"/>
                <a:cs typeface="+mn-cs"/>
              </a:defRPr>
            </a:lvl1pPr>
            <a:lvl2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2pPr>
            <a:lvl3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3pPr>
            <a:lvl4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4pPr>
            <a:lvl5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a:solidFill>
                  <a:schemeClr val="tx1"/>
                </a:solidFill>
                <a:latin typeface="Adobe 宋体 Std L" panose="02020300000000000000" pitchFamily="18" charset="-128"/>
                <a:ea typeface="Adobe 宋体 Std L" panose="02020300000000000000" pitchFamily="18" charset="-128"/>
                <a:cs typeface="+mn-cs"/>
              </a:defRPr>
            </a:lvl5pPr>
          </a:lstStyle>
          <a:p>
            <a:pPr lvl="0"/>
            <a:r>
              <a:rPr lang="zh-TW" altLang="en-US" dirty="0"/>
              <a:t>編輯母片文字樣式</a:t>
            </a:r>
          </a:p>
        </p:txBody>
      </p:sp>
      <p:sp>
        <p:nvSpPr>
          <p:cNvPr id="22" name="內容版面配置區 2">
            <a:extLst>
              <a:ext uri="{FF2B5EF4-FFF2-40B4-BE49-F238E27FC236}">
                <a16:creationId xmlns:a16="http://schemas.microsoft.com/office/drawing/2014/main" id="{1233E2E2-515A-423C-A9BC-14BA7FE3BB0B}"/>
              </a:ext>
            </a:extLst>
          </p:cNvPr>
          <p:cNvSpPr>
            <a:spLocks noGrp="1"/>
          </p:cNvSpPr>
          <p:nvPr>
            <p:ph sz="quarter" idx="18"/>
          </p:nvPr>
        </p:nvSpPr>
        <p:spPr>
          <a:xfrm>
            <a:off x="6346606" y="1630225"/>
            <a:ext cx="5114925" cy="3973398"/>
          </a:xfrm>
        </p:spPr>
        <p:txBody>
          <a:bodyPr>
            <a:noAutofit/>
          </a:bodyPr>
          <a:lstStyle>
            <a:lvl1pPr marL="0" marR="0" indent="0" algn="just" defTabSz="914400" rtl="0" eaLnBrk="1" fontAlgn="auto" latinLnBrk="0" hangingPunct="1">
              <a:lnSpc>
                <a:spcPct val="120000"/>
              </a:lnSpc>
              <a:spcBef>
                <a:spcPts val="0"/>
              </a:spcBef>
              <a:spcAft>
                <a:spcPts val="0"/>
              </a:spcAft>
              <a:buClrTx/>
              <a:buSzTx/>
              <a:buFontTx/>
              <a:buNone/>
              <a:tabLst/>
              <a:defRPr lang="zh-TW" altLang="en-US" sz="1400" kern="1200" dirty="0" smtClean="0">
                <a:solidFill>
                  <a:schemeClr val="tx1"/>
                </a:solidFill>
                <a:latin typeface="微軟正黑體" panose="020B0604030504040204" pitchFamily="34" charset="-120"/>
                <a:ea typeface="微軟正黑體" panose="020B0604030504040204" pitchFamily="34" charset="-120"/>
                <a:cs typeface="+mn-cs"/>
              </a:defRPr>
            </a:lvl1pPr>
            <a:lvl2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2pPr>
            <a:lvl3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3pPr>
            <a:lvl4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4pPr>
            <a:lvl5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a:solidFill>
                  <a:schemeClr val="tx1"/>
                </a:solidFill>
                <a:latin typeface="Adobe 宋体 Std L" panose="02020300000000000000" pitchFamily="18" charset="-128"/>
                <a:ea typeface="Adobe 宋体 Std L" panose="02020300000000000000" pitchFamily="18" charset="-128"/>
                <a:cs typeface="+mn-cs"/>
              </a:defRPr>
            </a:lvl5pPr>
          </a:lstStyle>
          <a:p>
            <a:pPr lvl="0"/>
            <a:r>
              <a:rPr lang="zh-TW" altLang="en-US" dirty="0"/>
              <a:t>編輯母片文字樣式</a:t>
            </a:r>
          </a:p>
        </p:txBody>
      </p:sp>
      <p:pic>
        <p:nvPicPr>
          <p:cNvPr id="25" name="圖片 24">
            <a:extLst>
              <a:ext uri="{FF2B5EF4-FFF2-40B4-BE49-F238E27FC236}">
                <a16:creationId xmlns:a16="http://schemas.microsoft.com/office/drawing/2014/main" id="{3A9AC8AB-2E5F-4397-BF37-29DA880C20DB}"/>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192217" y="5603623"/>
            <a:ext cx="2268594" cy="1254376"/>
          </a:xfrm>
          <a:prstGeom prst="rect">
            <a:avLst/>
          </a:prstGeom>
        </p:spPr>
      </p:pic>
      <p:cxnSp>
        <p:nvCxnSpPr>
          <p:cNvPr id="26" name="直線接點 25">
            <a:extLst>
              <a:ext uri="{FF2B5EF4-FFF2-40B4-BE49-F238E27FC236}">
                <a16:creationId xmlns:a16="http://schemas.microsoft.com/office/drawing/2014/main" id="{E6514462-0E6E-4984-AD3F-C34BD9AF5FB9}"/>
              </a:ext>
            </a:extLst>
          </p:cNvPr>
          <p:cNvCxnSpPr/>
          <p:nvPr userDrawn="1"/>
        </p:nvCxnSpPr>
        <p:spPr>
          <a:xfrm>
            <a:off x="0" y="6369050"/>
            <a:ext cx="9302750" cy="0"/>
          </a:xfrm>
          <a:prstGeom prst="line">
            <a:avLst/>
          </a:prstGeom>
          <a:ln w="12700">
            <a:solidFill>
              <a:srgbClr val="93282B"/>
            </a:solidFill>
          </a:ln>
        </p:spPr>
        <p:style>
          <a:lnRef idx="1">
            <a:schemeClr val="accent1"/>
          </a:lnRef>
          <a:fillRef idx="0">
            <a:schemeClr val="accent1"/>
          </a:fillRef>
          <a:effectRef idx="0">
            <a:schemeClr val="accent1"/>
          </a:effectRef>
          <a:fontRef idx="minor">
            <a:schemeClr val="tx1"/>
          </a:fontRef>
        </p:style>
      </p:cxnSp>
      <p:cxnSp>
        <p:nvCxnSpPr>
          <p:cNvPr id="27" name="直線接點 26">
            <a:extLst>
              <a:ext uri="{FF2B5EF4-FFF2-40B4-BE49-F238E27FC236}">
                <a16:creationId xmlns:a16="http://schemas.microsoft.com/office/drawing/2014/main" id="{B7ED43B5-AD67-4251-8F19-E92A9131D89C}"/>
              </a:ext>
            </a:extLst>
          </p:cNvPr>
          <p:cNvCxnSpPr>
            <a:cxnSpLocks/>
          </p:cNvCxnSpPr>
          <p:nvPr userDrawn="1"/>
        </p:nvCxnSpPr>
        <p:spPr>
          <a:xfrm flipH="1">
            <a:off x="11182350" y="6299200"/>
            <a:ext cx="1009650" cy="0"/>
          </a:xfrm>
          <a:prstGeom prst="line">
            <a:avLst/>
          </a:prstGeom>
          <a:ln w="12700">
            <a:solidFill>
              <a:srgbClr val="93282B"/>
            </a:solidFill>
          </a:ln>
        </p:spPr>
        <p:style>
          <a:lnRef idx="1">
            <a:schemeClr val="accent1"/>
          </a:lnRef>
          <a:fillRef idx="0">
            <a:schemeClr val="accent1"/>
          </a:fillRef>
          <a:effectRef idx="0">
            <a:schemeClr val="accent1"/>
          </a:effectRef>
          <a:fontRef idx="minor">
            <a:schemeClr val="tx1"/>
          </a:fontRef>
        </p:style>
      </p:cxnSp>
      <p:sp>
        <p:nvSpPr>
          <p:cNvPr id="28" name="矩形 27">
            <a:extLst>
              <a:ext uri="{FF2B5EF4-FFF2-40B4-BE49-F238E27FC236}">
                <a16:creationId xmlns:a16="http://schemas.microsoft.com/office/drawing/2014/main" id="{64C20F09-2FE6-47EB-8C49-194996BDC2AD}"/>
              </a:ext>
            </a:extLst>
          </p:cNvPr>
          <p:cNvSpPr/>
          <p:nvPr userDrawn="1"/>
        </p:nvSpPr>
        <p:spPr>
          <a:xfrm rot="5400000">
            <a:off x="-3299466" y="3299465"/>
            <a:ext cx="6858004" cy="259072"/>
          </a:xfrm>
          <a:prstGeom prst="rect">
            <a:avLst/>
          </a:prstGeom>
          <a:solidFill>
            <a:srgbClr val="9E7D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0" name="內容版面配置區 2">
            <a:extLst>
              <a:ext uri="{FF2B5EF4-FFF2-40B4-BE49-F238E27FC236}">
                <a16:creationId xmlns:a16="http://schemas.microsoft.com/office/drawing/2014/main" id="{2BF1CE73-B867-4F51-A58C-357AA14513F9}"/>
              </a:ext>
            </a:extLst>
          </p:cNvPr>
          <p:cNvSpPr>
            <a:spLocks noGrp="1"/>
          </p:cNvSpPr>
          <p:nvPr>
            <p:ph sz="quarter" idx="20"/>
          </p:nvPr>
        </p:nvSpPr>
        <p:spPr>
          <a:xfrm>
            <a:off x="968115" y="1630225"/>
            <a:ext cx="5127885" cy="3973398"/>
          </a:xfrm>
        </p:spPr>
        <p:txBody>
          <a:bodyPr>
            <a:noAutofit/>
          </a:bodyPr>
          <a:lstStyle>
            <a:lvl1pPr marL="0" marR="0" indent="0" algn="just" defTabSz="914400" rtl="0" eaLnBrk="1" fontAlgn="auto" latinLnBrk="0" hangingPunct="1">
              <a:lnSpc>
                <a:spcPct val="120000"/>
              </a:lnSpc>
              <a:spcBef>
                <a:spcPts val="0"/>
              </a:spcBef>
              <a:spcAft>
                <a:spcPts val="0"/>
              </a:spcAft>
              <a:buClrTx/>
              <a:buSzTx/>
              <a:buFontTx/>
              <a:buNone/>
              <a:tabLst/>
              <a:defRPr lang="zh-TW" altLang="en-US" sz="1400" kern="1200" dirty="0" smtClean="0">
                <a:solidFill>
                  <a:schemeClr val="tx1"/>
                </a:solidFill>
                <a:latin typeface="微軟正黑體" panose="020B0604030504040204" pitchFamily="34" charset="-120"/>
                <a:ea typeface="微軟正黑體" panose="020B0604030504040204" pitchFamily="34" charset="-120"/>
                <a:cs typeface="+mn-cs"/>
              </a:defRPr>
            </a:lvl1pPr>
            <a:lvl2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2pPr>
            <a:lvl3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3pPr>
            <a:lvl4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4pPr>
            <a:lvl5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a:solidFill>
                  <a:schemeClr val="tx1"/>
                </a:solidFill>
                <a:latin typeface="Adobe 宋体 Std L" panose="02020300000000000000" pitchFamily="18" charset="-128"/>
                <a:ea typeface="Adobe 宋体 Std L" panose="02020300000000000000" pitchFamily="18" charset="-128"/>
                <a:cs typeface="+mn-cs"/>
              </a:defRPr>
            </a:lvl5pPr>
          </a:lstStyle>
          <a:p>
            <a:pPr lvl="0"/>
            <a:r>
              <a:rPr lang="zh-TW" altLang="en-US" dirty="0"/>
              <a:t>編輯母片文字樣式</a:t>
            </a:r>
          </a:p>
        </p:txBody>
      </p:sp>
      <p:pic>
        <p:nvPicPr>
          <p:cNvPr id="32" name="圖形 31">
            <a:extLst>
              <a:ext uri="{FF2B5EF4-FFF2-40B4-BE49-F238E27FC236}">
                <a16:creationId xmlns:a16="http://schemas.microsoft.com/office/drawing/2014/main" id="{5B88C9D5-C05D-4C69-9CA8-B097C6C24AA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rot="5400000">
            <a:off x="-1824193" y="1845801"/>
            <a:ext cx="3742166" cy="259073"/>
          </a:xfrm>
          <a:prstGeom prst="rect">
            <a:avLst/>
          </a:prstGeom>
        </p:spPr>
      </p:pic>
    </p:spTree>
    <p:extLst>
      <p:ext uri="{BB962C8B-B14F-4D97-AF65-F5344CB8AC3E}">
        <p14:creationId xmlns:p14="http://schemas.microsoft.com/office/powerpoint/2010/main" val="260469048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8_內文(兩列文字)">
    <p:spTree>
      <p:nvGrpSpPr>
        <p:cNvPr id="1" name=""/>
        <p:cNvGrpSpPr/>
        <p:nvPr/>
      </p:nvGrpSpPr>
      <p:grpSpPr>
        <a:xfrm>
          <a:off x="0" y="0"/>
          <a:ext cx="0" cy="0"/>
          <a:chOff x="0" y="0"/>
          <a:chExt cx="0" cy="0"/>
        </a:xfrm>
      </p:grpSpPr>
      <p:sp>
        <p:nvSpPr>
          <p:cNvPr id="23" name="投影片編號版面配置區 3"/>
          <p:cNvSpPr>
            <a:spLocks noGrp="1"/>
          </p:cNvSpPr>
          <p:nvPr>
            <p:ph type="sldNum" sz="quarter" idx="12"/>
          </p:nvPr>
        </p:nvSpPr>
        <p:spPr>
          <a:xfrm>
            <a:off x="11461531" y="6386332"/>
            <a:ext cx="546538" cy="365125"/>
          </a:xfrm>
        </p:spPr>
        <p:txBody>
          <a:bodyPr/>
          <a:lstStyle>
            <a:lvl1pPr>
              <a:defRPr>
                <a:latin typeface="Adobe 宋体 Std L" panose="02020300000000000000" pitchFamily="18" charset="-128"/>
                <a:ea typeface="Adobe 宋体 Std L" panose="02020300000000000000" pitchFamily="18" charset="-128"/>
              </a:defRPr>
            </a:lvl1pPr>
          </a:lstStyle>
          <a:p>
            <a:fld id="{273D50BF-F804-4F2B-A050-D3DD5B4A1FE5}" type="slidenum">
              <a:rPr lang="zh-TW" altLang="en-US" smtClean="0"/>
              <a:pPr/>
              <a:t>‹#›</a:t>
            </a:fld>
            <a:endParaRPr lang="zh-TW" altLang="en-US" dirty="0"/>
          </a:p>
        </p:txBody>
      </p:sp>
      <p:sp>
        <p:nvSpPr>
          <p:cNvPr id="9" name="內容版面配置區 2"/>
          <p:cNvSpPr>
            <a:spLocks noGrp="1"/>
          </p:cNvSpPr>
          <p:nvPr>
            <p:ph sz="quarter" idx="13"/>
          </p:nvPr>
        </p:nvSpPr>
        <p:spPr>
          <a:xfrm>
            <a:off x="968117" y="800313"/>
            <a:ext cx="3817316" cy="480220"/>
          </a:xfrm>
        </p:spPr>
        <p:txBody>
          <a:bodyPr>
            <a:noAutofit/>
          </a:bodyPr>
          <a:lstStyle>
            <a:lvl1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微軟正黑體" panose="020B0604030504040204" pitchFamily="34" charset="-120"/>
                <a:ea typeface="微軟正黑體" panose="020B0604030504040204" pitchFamily="34" charset="-120"/>
                <a:cs typeface="+mn-cs"/>
              </a:defRPr>
            </a:lvl1pPr>
            <a:lvl2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2pPr>
            <a:lvl3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3pPr>
            <a:lvl4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4pPr>
            <a:lvl5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a:solidFill>
                  <a:schemeClr val="tx1"/>
                </a:solidFill>
                <a:latin typeface="Adobe 宋体 Std L" panose="02020300000000000000" pitchFamily="18" charset="-128"/>
                <a:ea typeface="Adobe 宋体 Std L" panose="02020300000000000000" pitchFamily="18" charset="-128"/>
                <a:cs typeface="+mn-cs"/>
              </a:defRPr>
            </a:lvl5pPr>
          </a:lstStyle>
          <a:p>
            <a:pPr lvl="0"/>
            <a:r>
              <a:rPr lang="zh-TW" altLang="en-US" dirty="0"/>
              <a:t>編輯母片文字樣式</a:t>
            </a:r>
          </a:p>
        </p:txBody>
      </p:sp>
      <p:sp>
        <p:nvSpPr>
          <p:cNvPr id="7" name="內容版面配置區 2"/>
          <p:cNvSpPr>
            <a:spLocks noGrp="1"/>
          </p:cNvSpPr>
          <p:nvPr>
            <p:ph sz="quarter" idx="15"/>
          </p:nvPr>
        </p:nvSpPr>
        <p:spPr>
          <a:xfrm>
            <a:off x="6346606" y="1630226"/>
            <a:ext cx="5114925" cy="3973398"/>
          </a:xfrm>
        </p:spPr>
        <p:txBody>
          <a:bodyPr>
            <a:noAutofit/>
          </a:bodyPr>
          <a:lstStyle>
            <a:lvl1pPr marL="0" marR="0" indent="0" algn="just" defTabSz="914400" rtl="0" eaLnBrk="1" fontAlgn="auto" latinLnBrk="0" hangingPunct="1">
              <a:lnSpc>
                <a:spcPct val="120000"/>
              </a:lnSpc>
              <a:spcBef>
                <a:spcPts val="0"/>
              </a:spcBef>
              <a:spcAft>
                <a:spcPts val="0"/>
              </a:spcAft>
              <a:buClrTx/>
              <a:buSzTx/>
              <a:buFontTx/>
              <a:buNone/>
              <a:tabLst/>
              <a:defRPr lang="zh-TW" altLang="en-US" sz="1400" kern="1200" dirty="0" smtClean="0">
                <a:solidFill>
                  <a:schemeClr val="tx1"/>
                </a:solidFill>
                <a:latin typeface="微軟正黑體" panose="020B0604030504040204" pitchFamily="34" charset="-120"/>
                <a:ea typeface="微軟正黑體" panose="020B0604030504040204" pitchFamily="34" charset="-120"/>
                <a:cs typeface="+mn-cs"/>
              </a:defRPr>
            </a:lvl1pPr>
            <a:lvl2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2pPr>
            <a:lvl3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3pPr>
            <a:lvl4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4pPr>
            <a:lvl5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a:solidFill>
                  <a:schemeClr val="tx1"/>
                </a:solidFill>
                <a:latin typeface="Adobe 宋体 Std L" panose="02020300000000000000" pitchFamily="18" charset="-128"/>
                <a:ea typeface="Adobe 宋体 Std L" panose="02020300000000000000" pitchFamily="18" charset="-128"/>
                <a:cs typeface="+mn-cs"/>
              </a:defRPr>
            </a:lvl5pPr>
          </a:lstStyle>
          <a:p>
            <a:pPr lvl="0"/>
            <a:r>
              <a:rPr lang="zh-TW" altLang="en-US" dirty="0"/>
              <a:t>編輯母片文字樣式</a:t>
            </a:r>
          </a:p>
        </p:txBody>
      </p:sp>
      <p:sp>
        <p:nvSpPr>
          <p:cNvPr id="10" name="內容版面配置區 2"/>
          <p:cNvSpPr>
            <a:spLocks noGrp="1"/>
          </p:cNvSpPr>
          <p:nvPr>
            <p:ph sz="quarter" idx="17"/>
          </p:nvPr>
        </p:nvSpPr>
        <p:spPr>
          <a:xfrm>
            <a:off x="968115" y="1630226"/>
            <a:ext cx="5127885" cy="3973398"/>
          </a:xfrm>
        </p:spPr>
        <p:txBody>
          <a:bodyPr>
            <a:noAutofit/>
          </a:bodyPr>
          <a:lstStyle>
            <a:lvl1pPr marL="285750" marR="0" indent="-285750" algn="just" defTabSz="914400" rtl="0" eaLnBrk="1" fontAlgn="auto" latinLnBrk="0" hangingPunct="1">
              <a:lnSpc>
                <a:spcPct val="150000"/>
              </a:lnSpc>
              <a:spcBef>
                <a:spcPts val="0"/>
              </a:spcBef>
              <a:spcAft>
                <a:spcPts val="0"/>
              </a:spcAft>
              <a:buClr>
                <a:srgbClr val="9E7D51"/>
              </a:buClr>
              <a:buSzPct val="50000"/>
              <a:buFont typeface="Wingdings" panose="05000000000000000000" pitchFamily="2" charset="2"/>
              <a:buChar char="u"/>
              <a:tabLst/>
              <a:defRPr lang="zh-TW" altLang="en-US" sz="2000" kern="1200" dirty="0" smtClean="0">
                <a:solidFill>
                  <a:schemeClr val="tx1"/>
                </a:solidFill>
                <a:latin typeface="微軟正黑體" panose="020B0604030504040204" pitchFamily="34" charset="-120"/>
                <a:ea typeface="微軟正黑體" panose="020B0604030504040204" pitchFamily="34" charset="-120"/>
                <a:cs typeface="+mn-cs"/>
              </a:defRPr>
            </a:lvl1pPr>
            <a:lvl2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2pPr>
            <a:lvl3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3pPr>
            <a:lvl4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4pPr>
            <a:lvl5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a:solidFill>
                  <a:schemeClr val="tx1"/>
                </a:solidFill>
                <a:latin typeface="Adobe 宋体 Std L" panose="02020300000000000000" pitchFamily="18" charset="-128"/>
                <a:ea typeface="Adobe 宋体 Std L" panose="02020300000000000000" pitchFamily="18" charset="-128"/>
                <a:cs typeface="+mn-cs"/>
              </a:defRPr>
            </a:lvl5pPr>
          </a:lstStyle>
          <a:p>
            <a:pPr lvl="0"/>
            <a:r>
              <a:rPr lang="zh-TW" altLang="en-US" dirty="0"/>
              <a:t>編輯母片文字樣式</a:t>
            </a:r>
          </a:p>
        </p:txBody>
      </p:sp>
      <p:pic>
        <p:nvPicPr>
          <p:cNvPr id="8" name="圖片 7">
            <a:extLst>
              <a:ext uri="{FF2B5EF4-FFF2-40B4-BE49-F238E27FC236}">
                <a16:creationId xmlns:a16="http://schemas.microsoft.com/office/drawing/2014/main" id="{6E32CC14-25C4-4D24-B901-384628C342CB}"/>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192217" y="5603623"/>
            <a:ext cx="2268594" cy="1254376"/>
          </a:xfrm>
          <a:prstGeom prst="rect">
            <a:avLst/>
          </a:prstGeom>
        </p:spPr>
      </p:pic>
      <p:cxnSp>
        <p:nvCxnSpPr>
          <p:cNvPr id="11" name="直線接點 10">
            <a:extLst>
              <a:ext uri="{FF2B5EF4-FFF2-40B4-BE49-F238E27FC236}">
                <a16:creationId xmlns:a16="http://schemas.microsoft.com/office/drawing/2014/main" id="{757F171C-B245-4A6C-BFE9-8A36AF9D0ED1}"/>
              </a:ext>
            </a:extLst>
          </p:cNvPr>
          <p:cNvCxnSpPr/>
          <p:nvPr userDrawn="1"/>
        </p:nvCxnSpPr>
        <p:spPr>
          <a:xfrm>
            <a:off x="0" y="6369050"/>
            <a:ext cx="9302750" cy="0"/>
          </a:xfrm>
          <a:prstGeom prst="line">
            <a:avLst/>
          </a:prstGeom>
          <a:ln w="12700">
            <a:solidFill>
              <a:srgbClr val="93282B"/>
            </a:solidFill>
          </a:ln>
        </p:spPr>
        <p:style>
          <a:lnRef idx="1">
            <a:schemeClr val="accent1"/>
          </a:lnRef>
          <a:fillRef idx="0">
            <a:schemeClr val="accent1"/>
          </a:fillRef>
          <a:effectRef idx="0">
            <a:schemeClr val="accent1"/>
          </a:effectRef>
          <a:fontRef idx="minor">
            <a:schemeClr val="tx1"/>
          </a:fontRef>
        </p:style>
      </p:cxnSp>
      <p:cxnSp>
        <p:nvCxnSpPr>
          <p:cNvPr id="12" name="直線接點 11">
            <a:extLst>
              <a:ext uri="{FF2B5EF4-FFF2-40B4-BE49-F238E27FC236}">
                <a16:creationId xmlns:a16="http://schemas.microsoft.com/office/drawing/2014/main" id="{E9B38326-8565-4234-B100-5C8DB30614A9}"/>
              </a:ext>
            </a:extLst>
          </p:cNvPr>
          <p:cNvCxnSpPr>
            <a:cxnSpLocks/>
          </p:cNvCxnSpPr>
          <p:nvPr userDrawn="1"/>
        </p:nvCxnSpPr>
        <p:spPr>
          <a:xfrm flipH="1">
            <a:off x="11182350" y="6299200"/>
            <a:ext cx="1009650" cy="0"/>
          </a:xfrm>
          <a:prstGeom prst="line">
            <a:avLst/>
          </a:prstGeom>
          <a:ln w="12700">
            <a:solidFill>
              <a:srgbClr val="93282B"/>
            </a:solidFill>
          </a:ln>
        </p:spPr>
        <p:style>
          <a:lnRef idx="1">
            <a:schemeClr val="accent1"/>
          </a:lnRef>
          <a:fillRef idx="0">
            <a:schemeClr val="accent1"/>
          </a:fillRef>
          <a:effectRef idx="0">
            <a:schemeClr val="accent1"/>
          </a:effectRef>
          <a:fontRef idx="minor">
            <a:schemeClr val="tx1"/>
          </a:fontRef>
        </p:style>
      </p:cxnSp>
      <p:sp>
        <p:nvSpPr>
          <p:cNvPr id="13" name="矩形 12">
            <a:extLst>
              <a:ext uri="{FF2B5EF4-FFF2-40B4-BE49-F238E27FC236}">
                <a16:creationId xmlns:a16="http://schemas.microsoft.com/office/drawing/2014/main" id="{E57FF4B8-1B62-4F92-9677-D8F3CF2E4149}"/>
              </a:ext>
            </a:extLst>
          </p:cNvPr>
          <p:cNvSpPr/>
          <p:nvPr userDrawn="1"/>
        </p:nvSpPr>
        <p:spPr>
          <a:xfrm rot="5400000">
            <a:off x="-3299466" y="3299465"/>
            <a:ext cx="6858004" cy="259072"/>
          </a:xfrm>
          <a:prstGeom prst="rect">
            <a:avLst/>
          </a:prstGeom>
          <a:solidFill>
            <a:srgbClr val="9E7D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5" name="圖形 14">
            <a:extLst>
              <a:ext uri="{FF2B5EF4-FFF2-40B4-BE49-F238E27FC236}">
                <a16:creationId xmlns:a16="http://schemas.microsoft.com/office/drawing/2014/main" id="{3630EC0B-FED6-4C55-A61F-37D281C87CF9}"/>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rot="5400000">
            <a:off x="-1824193" y="1845801"/>
            <a:ext cx="3742166" cy="259073"/>
          </a:xfrm>
          <a:prstGeom prst="rect">
            <a:avLst/>
          </a:prstGeom>
        </p:spPr>
      </p:pic>
    </p:spTree>
    <p:extLst>
      <p:ext uri="{BB962C8B-B14F-4D97-AF65-F5344CB8AC3E}">
        <p14:creationId xmlns:p14="http://schemas.microsoft.com/office/powerpoint/2010/main" val="235924465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_空白背景(紅)">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552408B8-87BD-455B-AA07-9333A0E9D4C2}"/>
              </a:ext>
            </a:extLst>
          </p:cNvPr>
          <p:cNvSpPr/>
          <p:nvPr userDrawn="1"/>
        </p:nvSpPr>
        <p:spPr>
          <a:xfrm>
            <a:off x="0" y="0"/>
            <a:ext cx="12192000" cy="6858000"/>
          </a:xfrm>
          <a:prstGeom prst="rect">
            <a:avLst/>
          </a:prstGeom>
          <a:solidFill>
            <a:srgbClr val="9328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投影片編號版面配置區 3"/>
          <p:cNvSpPr>
            <a:spLocks noGrp="1"/>
          </p:cNvSpPr>
          <p:nvPr>
            <p:ph type="sldNum" sz="quarter" idx="12"/>
          </p:nvPr>
        </p:nvSpPr>
        <p:spPr>
          <a:xfrm>
            <a:off x="11461531" y="6386332"/>
            <a:ext cx="546538" cy="365125"/>
          </a:xfrm>
        </p:spPr>
        <p:txBody>
          <a:bodyPr/>
          <a:lstStyle>
            <a:lvl1pPr>
              <a:defRPr>
                <a:solidFill>
                  <a:schemeClr val="bg1"/>
                </a:solidFill>
                <a:latin typeface="Adobe 宋体 Std L" panose="02020300000000000000" pitchFamily="18" charset="-128"/>
                <a:ea typeface="Adobe 宋体 Std L" panose="02020300000000000000" pitchFamily="18" charset="-128"/>
              </a:defRPr>
            </a:lvl1pPr>
          </a:lstStyle>
          <a:p>
            <a:fld id="{273D50BF-F804-4F2B-A050-D3DD5B4A1FE5}" type="slidenum">
              <a:rPr lang="zh-TW" altLang="en-US" smtClean="0"/>
              <a:pPr/>
              <a:t>‹#›</a:t>
            </a:fld>
            <a:endParaRPr lang="zh-TW" altLang="en-US" dirty="0"/>
          </a:p>
        </p:txBody>
      </p:sp>
      <p:pic>
        <p:nvPicPr>
          <p:cNvPr id="3" name="圖片 2">
            <a:extLst>
              <a:ext uri="{FF2B5EF4-FFF2-40B4-BE49-F238E27FC236}">
                <a16:creationId xmlns:a16="http://schemas.microsoft.com/office/drawing/2014/main" id="{D63F96F6-938E-4E7B-9D8E-8B6433B6275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461250" y="603778"/>
            <a:ext cx="4000281" cy="5781180"/>
          </a:xfrm>
          <a:prstGeom prst="rect">
            <a:avLst/>
          </a:prstGeom>
        </p:spPr>
      </p:pic>
      <p:grpSp>
        <p:nvGrpSpPr>
          <p:cNvPr id="8" name="群組 7">
            <a:extLst>
              <a:ext uri="{FF2B5EF4-FFF2-40B4-BE49-F238E27FC236}">
                <a16:creationId xmlns:a16="http://schemas.microsoft.com/office/drawing/2014/main" id="{CC27D767-C924-43ED-A4C7-5865D47C7F63}"/>
              </a:ext>
            </a:extLst>
          </p:cNvPr>
          <p:cNvGrpSpPr/>
          <p:nvPr userDrawn="1"/>
        </p:nvGrpSpPr>
        <p:grpSpPr>
          <a:xfrm>
            <a:off x="0" y="5902145"/>
            <a:ext cx="3172150" cy="484187"/>
            <a:chOff x="0" y="5902145"/>
            <a:chExt cx="3172150" cy="484187"/>
          </a:xfrm>
        </p:grpSpPr>
        <p:pic>
          <p:nvPicPr>
            <p:cNvPr id="6" name="圖形 5">
              <a:extLst>
                <a:ext uri="{FF2B5EF4-FFF2-40B4-BE49-F238E27FC236}">
                  <a16:creationId xmlns:a16="http://schemas.microsoft.com/office/drawing/2014/main" id="{10AB14AA-3AA8-4FEB-B3FA-9B02692EFCBB}"/>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163052" y="5902145"/>
              <a:ext cx="2009098" cy="484187"/>
            </a:xfrm>
            <a:prstGeom prst="rect">
              <a:avLst/>
            </a:prstGeom>
          </p:spPr>
        </p:pic>
        <p:cxnSp>
          <p:nvCxnSpPr>
            <p:cNvPr id="11" name="直線接點 10">
              <a:extLst>
                <a:ext uri="{FF2B5EF4-FFF2-40B4-BE49-F238E27FC236}">
                  <a16:creationId xmlns:a16="http://schemas.microsoft.com/office/drawing/2014/main" id="{E0D4D00F-8023-4D38-9D8C-0C3536CCB530}"/>
                </a:ext>
              </a:extLst>
            </p:cNvPr>
            <p:cNvCxnSpPr>
              <a:cxnSpLocks/>
            </p:cNvCxnSpPr>
            <p:nvPr userDrawn="1"/>
          </p:nvCxnSpPr>
          <p:spPr>
            <a:xfrm>
              <a:off x="0" y="6369050"/>
              <a:ext cx="1111250" cy="0"/>
            </a:xfrm>
            <a:prstGeom prst="line">
              <a:avLst/>
            </a:prstGeom>
            <a:ln w="12700">
              <a:solidFill>
                <a:srgbClr val="FFFFFF">
                  <a:alpha val="50196"/>
                </a:srgb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46592250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封面(無圖)">
    <p:spTree>
      <p:nvGrpSpPr>
        <p:cNvPr id="1" name=""/>
        <p:cNvGrpSpPr/>
        <p:nvPr/>
      </p:nvGrpSpPr>
      <p:grpSpPr>
        <a:xfrm>
          <a:off x="0" y="0"/>
          <a:ext cx="0" cy="0"/>
          <a:chOff x="0" y="0"/>
          <a:chExt cx="0" cy="0"/>
        </a:xfrm>
      </p:grpSpPr>
      <p:sp>
        <p:nvSpPr>
          <p:cNvPr id="10" name="矩形 9">
            <a:extLst>
              <a:ext uri="{FF2B5EF4-FFF2-40B4-BE49-F238E27FC236}">
                <a16:creationId xmlns:a16="http://schemas.microsoft.com/office/drawing/2014/main" id="{EA6D1A1E-8B01-470A-9232-E200BDD8755F}"/>
              </a:ext>
            </a:extLst>
          </p:cNvPr>
          <p:cNvSpPr/>
          <p:nvPr userDrawn="1"/>
        </p:nvSpPr>
        <p:spPr>
          <a:xfrm>
            <a:off x="0" y="1"/>
            <a:ext cx="12192000" cy="6858000"/>
          </a:xfrm>
          <a:prstGeom prst="rect">
            <a:avLst/>
          </a:prstGeom>
          <a:solidFill>
            <a:srgbClr val="9328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標題 1"/>
          <p:cNvSpPr>
            <a:spLocks noGrp="1"/>
          </p:cNvSpPr>
          <p:nvPr>
            <p:ph type="title"/>
          </p:nvPr>
        </p:nvSpPr>
        <p:spPr>
          <a:xfrm>
            <a:off x="515389" y="2023402"/>
            <a:ext cx="5061255" cy="1712359"/>
          </a:xfrm>
        </p:spPr>
        <p:txBody>
          <a:bodyPr anchor="b">
            <a:normAutofit/>
          </a:bodyPr>
          <a:lstStyle>
            <a:lvl1pPr>
              <a:defRPr lang="zh-TW" altLang="en-US" sz="4800" b="1" kern="1200" spc="300" dirty="0">
                <a:solidFill>
                  <a:schemeClr val="bg1"/>
                </a:solidFill>
                <a:latin typeface="Times New Roman" panose="02020603050405020304" pitchFamily="18" charset="0"/>
                <a:ea typeface="微軟正黑體" panose="020B0604030504040204" pitchFamily="34" charset="-120"/>
                <a:cs typeface="Times New Roman" panose="02020603050405020304" pitchFamily="18" charset="0"/>
              </a:defRPr>
            </a:lvl1pPr>
          </a:lstStyle>
          <a:p>
            <a:r>
              <a:rPr lang="zh-TW" altLang="en-US" dirty="0"/>
              <a:t>按一下以編輯母片標題樣式</a:t>
            </a:r>
          </a:p>
        </p:txBody>
      </p:sp>
      <p:sp>
        <p:nvSpPr>
          <p:cNvPr id="14" name="內容版面配置區 10"/>
          <p:cNvSpPr>
            <a:spLocks noGrp="1"/>
          </p:cNvSpPr>
          <p:nvPr>
            <p:ph sz="quarter" idx="10"/>
          </p:nvPr>
        </p:nvSpPr>
        <p:spPr>
          <a:xfrm>
            <a:off x="515389" y="3818893"/>
            <a:ext cx="4949587" cy="299933"/>
          </a:xfrm>
        </p:spPr>
        <p:txBody>
          <a:bodyPr>
            <a:noAutofit/>
          </a:bodyPr>
          <a:lstStyle>
            <a:lvl1pPr>
              <a:defRPr lang="zh-TW" altLang="en-US" sz="1600" b="0" kern="1200" dirty="0">
                <a:solidFill>
                  <a:schemeClr val="bg1"/>
                </a:solidFill>
                <a:latin typeface="Arial" panose="020B0604020202020204" pitchFamily="34" charset="0"/>
                <a:ea typeface="微軟正黑體" panose="020B0604030504040204" pitchFamily="34" charset="-120"/>
                <a:cs typeface="Arial" panose="020B0604020202020204"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pPr>
            <a:r>
              <a:rPr lang="zh-TW" altLang="en-US" dirty="0"/>
              <a:t>編輯母片文字樣式</a:t>
            </a:r>
          </a:p>
        </p:txBody>
      </p:sp>
      <p:cxnSp>
        <p:nvCxnSpPr>
          <p:cNvPr id="6" name="直線接點 5">
            <a:extLst>
              <a:ext uri="{FF2B5EF4-FFF2-40B4-BE49-F238E27FC236}">
                <a16:creationId xmlns:a16="http://schemas.microsoft.com/office/drawing/2014/main" id="{3906E19D-04F3-498D-A0CB-1026E367FD96}"/>
              </a:ext>
            </a:extLst>
          </p:cNvPr>
          <p:cNvCxnSpPr>
            <a:cxnSpLocks/>
          </p:cNvCxnSpPr>
          <p:nvPr userDrawn="1"/>
        </p:nvCxnSpPr>
        <p:spPr>
          <a:xfrm>
            <a:off x="457200" y="3777328"/>
            <a:ext cx="511944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圖片 8">
            <a:extLst>
              <a:ext uri="{FF2B5EF4-FFF2-40B4-BE49-F238E27FC236}">
                <a16:creationId xmlns:a16="http://schemas.microsoft.com/office/drawing/2014/main" id="{491D7D37-D501-4239-88AE-51BB44951B8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081734" y="1939982"/>
            <a:ext cx="5605176" cy="3194183"/>
          </a:xfrm>
          <a:prstGeom prst="rect">
            <a:avLst/>
          </a:prstGeom>
        </p:spPr>
      </p:pic>
    </p:spTree>
    <p:extLst>
      <p:ext uri="{BB962C8B-B14F-4D97-AF65-F5344CB8AC3E}">
        <p14:creationId xmlns:p14="http://schemas.microsoft.com/office/powerpoint/2010/main" val="120339969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5_空白背景(紅)">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552408B8-87BD-455B-AA07-9333A0E9D4C2}"/>
              </a:ext>
            </a:extLst>
          </p:cNvPr>
          <p:cNvSpPr/>
          <p:nvPr userDrawn="1"/>
        </p:nvSpPr>
        <p:spPr>
          <a:xfrm>
            <a:off x="0" y="0"/>
            <a:ext cx="12192000" cy="6858000"/>
          </a:xfrm>
          <a:prstGeom prst="rect">
            <a:avLst/>
          </a:prstGeom>
          <a:solidFill>
            <a:srgbClr val="9328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投影片編號版面配置區 3"/>
          <p:cNvSpPr>
            <a:spLocks noGrp="1"/>
          </p:cNvSpPr>
          <p:nvPr>
            <p:ph type="sldNum" sz="quarter" idx="12"/>
          </p:nvPr>
        </p:nvSpPr>
        <p:spPr>
          <a:xfrm>
            <a:off x="11461531" y="6386332"/>
            <a:ext cx="546538" cy="365125"/>
          </a:xfrm>
        </p:spPr>
        <p:txBody>
          <a:bodyPr/>
          <a:lstStyle>
            <a:lvl1pPr>
              <a:defRPr>
                <a:solidFill>
                  <a:schemeClr val="bg1"/>
                </a:solidFill>
                <a:latin typeface="Adobe 宋体 Std L" panose="02020300000000000000" pitchFamily="18" charset="-128"/>
                <a:ea typeface="Adobe 宋体 Std L" panose="02020300000000000000" pitchFamily="18" charset="-128"/>
              </a:defRPr>
            </a:lvl1pPr>
          </a:lstStyle>
          <a:p>
            <a:fld id="{273D50BF-F804-4F2B-A050-D3DD5B4A1FE5}" type="slidenum">
              <a:rPr lang="zh-TW" altLang="en-US" smtClean="0"/>
              <a:pPr/>
              <a:t>‹#›</a:t>
            </a:fld>
            <a:endParaRPr lang="zh-TW" altLang="en-US" dirty="0"/>
          </a:p>
        </p:txBody>
      </p:sp>
      <p:grpSp>
        <p:nvGrpSpPr>
          <p:cNvPr id="8" name="群組 7">
            <a:extLst>
              <a:ext uri="{FF2B5EF4-FFF2-40B4-BE49-F238E27FC236}">
                <a16:creationId xmlns:a16="http://schemas.microsoft.com/office/drawing/2014/main" id="{CC27D767-C924-43ED-A4C7-5865D47C7F63}"/>
              </a:ext>
            </a:extLst>
          </p:cNvPr>
          <p:cNvGrpSpPr/>
          <p:nvPr userDrawn="1"/>
        </p:nvGrpSpPr>
        <p:grpSpPr>
          <a:xfrm>
            <a:off x="0" y="5902145"/>
            <a:ext cx="3172150" cy="484187"/>
            <a:chOff x="0" y="5902145"/>
            <a:chExt cx="3172150" cy="484187"/>
          </a:xfrm>
        </p:grpSpPr>
        <p:pic>
          <p:nvPicPr>
            <p:cNvPr id="6" name="圖形 5">
              <a:extLst>
                <a:ext uri="{FF2B5EF4-FFF2-40B4-BE49-F238E27FC236}">
                  <a16:creationId xmlns:a16="http://schemas.microsoft.com/office/drawing/2014/main" id="{10AB14AA-3AA8-4FEB-B3FA-9B02692EFC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63052" y="5902145"/>
              <a:ext cx="2009098" cy="484187"/>
            </a:xfrm>
            <a:prstGeom prst="rect">
              <a:avLst/>
            </a:prstGeom>
          </p:spPr>
        </p:pic>
        <p:cxnSp>
          <p:nvCxnSpPr>
            <p:cNvPr id="11" name="直線接點 10">
              <a:extLst>
                <a:ext uri="{FF2B5EF4-FFF2-40B4-BE49-F238E27FC236}">
                  <a16:creationId xmlns:a16="http://schemas.microsoft.com/office/drawing/2014/main" id="{E0D4D00F-8023-4D38-9D8C-0C3536CCB530}"/>
                </a:ext>
              </a:extLst>
            </p:cNvPr>
            <p:cNvCxnSpPr>
              <a:cxnSpLocks/>
            </p:cNvCxnSpPr>
            <p:nvPr userDrawn="1"/>
          </p:nvCxnSpPr>
          <p:spPr>
            <a:xfrm>
              <a:off x="0" y="6369050"/>
              <a:ext cx="1111250" cy="0"/>
            </a:xfrm>
            <a:prstGeom prst="line">
              <a:avLst/>
            </a:prstGeom>
            <a:ln w="12700">
              <a:solidFill>
                <a:srgbClr val="FFFFFF">
                  <a:alpha val="50196"/>
                </a:srgbClr>
              </a:solidFill>
            </a:ln>
          </p:spPr>
          <p:style>
            <a:lnRef idx="1">
              <a:schemeClr val="accent1"/>
            </a:lnRef>
            <a:fillRef idx="0">
              <a:schemeClr val="accent1"/>
            </a:fillRef>
            <a:effectRef idx="0">
              <a:schemeClr val="accent1"/>
            </a:effectRef>
            <a:fontRef idx="minor">
              <a:schemeClr val="tx1"/>
            </a:fontRef>
          </p:style>
        </p:cxnSp>
      </p:grpSp>
      <p:pic>
        <p:nvPicPr>
          <p:cNvPr id="9" name="圖片 8">
            <a:extLst>
              <a:ext uri="{FF2B5EF4-FFF2-40B4-BE49-F238E27FC236}">
                <a16:creationId xmlns:a16="http://schemas.microsoft.com/office/drawing/2014/main" id="{F9E532D5-C876-46EB-8ED6-7ABD157C72D5}"/>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7012204" y="293585"/>
            <a:ext cx="4174179" cy="6032497"/>
          </a:xfrm>
          <a:prstGeom prst="rect">
            <a:avLst/>
          </a:prstGeom>
        </p:spPr>
      </p:pic>
    </p:spTree>
    <p:extLst>
      <p:ext uri="{BB962C8B-B14F-4D97-AF65-F5344CB8AC3E}">
        <p14:creationId xmlns:p14="http://schemas.microsoft.com/office/powerpoint/2010/main" val="33392206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_空白背景(白2)">
    <p:spTree>
      <p:nvGrpSpPr>
        <p:cNvPr id="1" name=""/>
        <p:cNvGrpSpPr/>
        <p:nvPr/>
      </p:nvGrpSpPr>
      <p:grpSpPr>
        <a:xfrm>
          <a:off x="0" y="0"/>
          <a:ext cx="0" cy="0"/>
          <a:chOff x="0" y="0"/>
          <a:chExt cx="0" cy="0"/>
        </a:xfrm>
      </p:grpSpPr>
      <p:sp>
        <p:nvSpPr>
          <p:cNvPr id="7" name="投影片編號版面配置區 3"/>
          <p:cNvSpPr>
            <a:spLocks noGrp="1"/>
          </p:cNvSpPr>
          <p:nvPr>
            <p:ph type="sldNum" sz="quarter" idx="12"/>
          </p:nvPr>
        </p:nvSpPr>
        <p:spPr>
          <a:xfrm>
            <a:off x="11461531" y="6386332"/>
            <a:ext cx="546538" cy="365125"/>
          </a:xfrm>
        </p:spPr>
        <p:txBody>
          <a:bodyPr/>
          <a:lstStyle>
            <a:lvl1pPr>
              <a:defRPr>
                <a:latin typeface="Adobe 宋体 Std L" panose="02020300000000000000" pitchFamily="18" charset="-128"/>
                <a:ea typeface="Adobe 宋体 Std L" panose="02020300000000000000" pitchFamily="18" charset="-128"/>
              </a:defRPr>
            </a:lvl1pPr>
          </a:lstStyle>
          <a:p>
            <a:fld id="{273D50BF-F804-4F2B-A050-D3DD5B4A1FE5}" type="slidenum">
              <a:rPr lang="zh-TW" altLang="en-US" smtClean="0"/>
              <a:pPr/>
              <a:t>‹#›</a:t>
            </a:fld>
            <a:endParaRPr lang="zh-TW" altLang="en-US" dirty="0"/>
          </a:p>
        </p:txBody>
      </p:sp>
      <p:pic>
        <p:nvPicPr>
          <p:cNvPr id="4" name="圖片 3">
            <a:extLst>
              <a:ext uri="{FF2B5EF4-FFF2-40B4-BE49-F238E27FC236}">
                <a16:creationId xmlns:a16="http://schemas.microsoft.com/office/drawing/2014/main" id="{A36B382B-1729-4730-A8A5-0DEED662E44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192217" y="5603623"/>
            <a:ext cx="2268594" cy="1254376"/>
          </a:xfrm>
          <a:prstGeom prst="rect">
            <a:avLst/>
          </a:prstGeom>
        </p:spPr>
      </p:pic>
      <p:cxnSp>
        <p:nvCxnSpPr>
          <p:cNvPr id="5" name="直線接點 4">
            <a:extLst>
              <a:ext uri="{FF2B5EF4-FFF2-40B4-BE49-F238E27FC236}">
                <a16:creationId xmlns:a16="http://schemas.microsoft.com/office/drawing/2014/main" id="{328ECCF4-CAAC-492E-9A46-9688DB76A0B8}"/>
              </a:ext>
            </a:extLst>
          </p:cNvPr>
          <p:cNvCxnSpPr/>
          <p:nvPr userDrawn="1"/>
        </p:nvCxnSpPr>
        <p:spPr>
          <a:xfrm>
            <a:off x="0" y="6369050"/>
            <a:ext cx="9302750" cy="0"/>
          </a:xfrm>
          <a:prstGeom prst="line">
            <a:avLst/>
          </a:prstGeom>
          <a:ln w="12700">
            <a:solidFill>
              <a:srgbClr val="93282B"/>
            </a:solidFill>
          </a:ln>
        </p:spPr>
        <p:style>
          <a:lnRef idx="1">
            <a:schemeClr val="accent1"/>
          </a:lnRef>
          <a:fillRef idx="0">
            <a:schemeClr val="accent1"/>
          </a:fillRef>
          <a:effectRef idx="0">
            <a:schemeClr val="accent1"/>
          </a:effectRef>
          <a:fontRef idx="minor">
            <a:schemeClr val="tx1"/>
          </a:fontRef>
        </p:style>
      </p:cxnSp>
      <p:cxnSp>
        <p:nvCxnSpPr>
          <p:cNvPr id="6" name="直線接點 5">
            <a:extLst>
              <a:ext uri="{FF2B5EF4-FFF2-40B4-BE49-F238E27FC236}">
                <a16:creationId xmlns:a16="http://schemas.microsoft.com/office/drawing/2014/main" id="{8D50D3A2-28A9-489B-96C5-28B21EB36A9A}"/>
              </a:ext>
            </a:extLst>
          </p:cNvPr>
          <p:cNvCxnSpPr>
            <a:cxnSpLocks/>
          </p:cNvCxnSpPr>
          <p:nvPr userDrawn="1"/>
        </p:nvCxnSpPr>
        <p:spPr>
          <a:xfrm flipH="1">
            <a:off x="11182350" y="6299200"/>
            <a:ext cx="1009650" cy="0"/>
          </a:xfrm>
          <a:prstGeom prst="line">
            <a:avLst/>
          </a:prstGeom>
          <a:ln w="12700">
            <a:solidFill>
              <a:srgbClr val="93282B"/>
            </a:solidFill>
          </a:ln>
        </p:spPr>
        <p:style>
          <a:lnRef idx="1">
            <a:schemeClr val="accent1"/>
          </a:lnRef>
          <a:fillRef idx="0">
            <a:schemeClr val="accent1"/>
          </a:fillRef>
          <a:effectRef idx="0">
            <a:schemeClr val="accent1"/>
          </a:effectRef>
          <a:fontRef idx="minor">
            <a:schemeClr val="tx1"/>
          </a:fontRef>
        </p:style>
      </p:cxnSp>
      <p:sp>
        <p:nvSpPr>
          <p:cNvPr id="9" name="矩形 8">
            <a:extLst>
              <a:ext uri="{FF2B5EF4-FFF2-40B4-BE49-F238E27FC236}">
                <a16:creationId xmlns:a16="http://schemas.microsoft.com/office/drawing/2014/main" id="{7C7F62DB-491F-4B7B-94FB-8AD37BCB0CDC}"/>
              </a:ext>
            </a:extLst>
          </p:cNvPr>
          <p:cNvSpPr/>
          <p:nvPr userDrawn="1"/>
        </p:nvSpPr>
        <p:spPr>
          <a:xfrm rot="5400000">
            <a:off x="-3299466" y="3299465"/>
            <a:ext cx="6858004" cy="259072"/>
          </a:xfrm>
          <a:prstGeom prst="rect">
            <a:avLst/>
          </a:prstGeom>
          <a:solidFill>
            <a:srgbClr val="9E7D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0" name="圖形 9">
            <a:extLst>
              <a:ext uri="{FF2B5EF4-FFF2-40B4-BE49-F238E27FC236}">
                <a16:creationId xmlns:a16="http://schemas.microsoft.com/office/drawing/2014/main" id="{CDDD8293-A5DD-48D5-AAF1-DB28E6823AE7}"/>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rot="5400000">
            <a:off x="-1824193" y="1845801"/>
            <a:ext cx="3742166" cy="259073"/>
          </a:xfrm>
          <a:prstGeom prst="rect">
            <a:avLst/>
          </a:prstGeom>
        </p:spPr>
      </p:pic>
    </p:spTree>
    <p:extLst>
      <p:ext uri="{BB962C8B-B14F-4D97-AF65-F5344CB8AC3E}">
        <p14:creationId xmlns:p14="http://schemas.microsoft.com/office/powerpoint/2010/main" val="66134539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空白背景(白)">
    <p:spTree>
      <p:nvGrpSpPr>
        <p:cNvPr id="1" name=""/>
        <p:cNvGrpSpPr/>
        <p:nvPr/>
      </p:nvGrpSpPr>
      <p:grpSpPr>
        <a:xfrm>
          <a:off x="0" y="0"/>
          <a:ext cx="0" cy="0"/>
          <a:chOff x="0" y="0"/>
          <a:chExt cx="0" cy="0"/>
        </a:xfrm>
      </p:grpSpPr>
      <p:sp>
        <p:nvSpPr>
          <p:cNvPr id="11" name="投影片編號版面配置區 3"/>
          <p:cNvSpPr>
            <a:spLocks noGrp="1"/>
          </p:cNvSpPr>
          <p:nvPr>
            <p:ph type="sldNum" sz="quarter" idx="12"/>
          </p:nvPr>
        </p:nvSpPr>
        <p:spPr>
          <a:xfrm>
            <a:off x="11461531" y="6386332"/>
            <a:ext cx="546538" cy="365125"/>
          </a:xfrm>
        </p:spPr>
        <p:txBody>
          <a:bodyPr/>
          <a:lstStyle>
            <a:lvl1pPr>
              <a:defRPr>
                <a:latin typeface="Adobe 宋体 Std L" panose="02020300000000000000" pitchFamily="18" charset="-128"/>
                <a:ea typeface="Adobe 宋体 Std L" panose="02020300000000000000" pitchFamily="18" charset="-128"/>
              </a:defRPr>
            </a:lvl1pPr>
          </a:lstStyle>
          <a:p>
            <a:fld id="{273D50BF-F804-4F2B-A050-D3DD5B4A1FE5}" type="slidenum">
              <a:rPr lang="zh-TW" altLang="en-US" smtClean="0"/>
              <a:pPr/>
              <a:t>‹#›</a:t>
            </a:fld>
            <a:endParaRPr lang="zh-TW" altLang="en-US" dirty="0"/>
          </a:p>
        </p:txBody>
      </p:sp>
      <p:pic>
        <p:nvPicPr>
          <p:cNvPr id="3" name="圖片 2">
            <a:extLst>
              <a:ext uri="{FF2B5EF4-FFF2-40B4-BE49-F238E27FC236}">
                <a16:creationId xmlns:a16="http://schemas.microsoft.com/office/drawing/2014/main" id="{251D44BE-F58D-41DD-A969-E2555387399D}"/>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192217" y="5603623"/>
            <a:ext cx="2268594" cy="1254376"/>
          </a:xfrm>
          <a:prstGeom prst="rect">
            <a:avLst/>
          </a:prstGeom>
        </p:spPr>
      </p:pic>
      <p:cxnSp>
        <p:nvCxnSpPr>
          <p:cNvPr id="6" name="直線接點 5">
            <a:extLst>
              <a:ext uri="{FF2B5EF4-FFF2-40B4-BE49-F238E27FC236}">
                <a16:creationId xmlns:a16="http://schemas.microsoft.com/office/drawing/2014/main" id="{5DA383BD-A2E9-42BB-AEC2-7A2EC2730562}"/>
              </a:ext>
            </a:extLst>
          </p:cNvPr>
          <p:cNvCxnSpPr/>
          <p:nvPr userDrawn="1"/>
        </p:nvCxnSpPr>
        <p:spPr>
          <a:xfrm>
            <a:off x="0" y="6369050"/>
            <a:ext cx="9302750" cy="0"/>
          </a:xfrm>
          <a:prstGeom prst="line">
            <a:avLst/>
          </a:prstGeom>
          <a:ln w="12700">
            <a:solidFill>
              <a:srgbClr val="93282B"/>
            </a:solidFill>
          </a:ln>
        </p:spPr>
        <p:style>
          <a:lnRef idx="1">
            <a:schemeClr val="accent1"/>
          </a:lnRef>
          <a:fillRef idx="0">
            <a:schemeClr val="accent1"/>
          </a:fillRef>
          <a:effectRef idx="0">
            <a:schemeClr val="accent1"/>
          </a:effectRef>
          <a:fontRef idx="minor">
            <a:schemeClr val="tx1"/>
          </a:fontRef>
        </p:style>
      </p:cxnSp>
      <p:cxnSp>
        <p:nvCxnSpPr>
          <p:cNvPr id="8" name="直線接點 7">
            <a:extLst>
              <a:ext uri="{FF2B5EF4-FFF2-40B4-BE49-F238E27FC236}">
                <a16:creationId xmlns:a16="http://schemas.microsoft.com/office/drawing/2014/main" id="{952F01E9-4923-43C4-898C-0BCBD652645B}"/>
              </a:ext>
            </a:extLst>
          </p:cNvPr>
          <p:cNvCxnSpPr>
            <a:cxnSpLocks/>
          </p:cNvCxnSpPr>
          <p:nvPr userDrawn="1"/>
        </p:nvCxnSpPr>
        <p:spPr>
          <a:xfrm flipH="1">
            <a:off x="11182350" y="6299200"/>
            <a:ext cx="1009650" cy="0"/>
          </a:xfrm>
          <a:prstGeom prst="line">
            <a:avLst/>
          </a:prstGeom>
          <a:ln w="12700">
            <a:solidFill>
              <a:srgbClr val="93282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634167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封面(有圖)">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id="{95D0D8AA-0DE6-4062-95EB-19D5E0E2FBF0}"/>
              </a:ext>
            </a:extLst>
          </p:cNvPr>
          <p:cNvSpPr/>
          <p:nvPr userDrawn="1"/>
        </p:nvSpPr>
        <p:spPr>
          <a:xfrm>
            <a:off x="0" y="1"/>
            <a:ext cx="4319897" cy="6858000"/>
          </a:xfrm>
          <a:prstGeom prst="rect">
            <a:avLst/>
          </a:prstGeom>
          <a:solidFill>
            <a:srgbClr val="9328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標題 1"/>
          <p:cNvSpPr>
            <a:spLocks noGrp="1"/>
          </p:cNvSpPr>
          <p:nvPr>
            <p:ph type="title"/>
          </p:nvPr>
        </p:nvSpPr>
        <p:spPr>
          <a:xfrm>
            <a:off x="345956" y="1326497"/>
            <a:ext cx="3022505" cy="2422859"/>
          </a:xfrm>
        </p:spPr>
        <p:txBody>
          <a:bodyPr anchor="b">
            <a:normAutofit/>
          </a:bodyPr>
          <a:lstStyle>
            <a:lvl1pPr>
              <a:defRPr lang="zh-TW" altLang="en-US" sz="4800" b="1" kern="1200" spc="300" dirty="0">
                <a:solidFill>
                  <a:schemeClr val="bg1"/>
                </a:solidFill>
                <a:latin typeface="微軟正黑體" panose="020B0604030504040204" pitchFamily="34" charset="-120"/>
                <a:ea typeface="微軟正黑體" panose="020B0604030504040204" pitchFamily="34" charset="-120"/>
                <a:cs typeface="+mn-cs"/>
              </a:defRPr>
            </a:lvl1pPr>
          </a:lstStyle>
          <a:p>
            <a:r>
              <a:rPr lang="zh-TW" altLang="en-US" dirty="0"/>
              <a:t>按一下以編輯母片標題樣式</a:t>
            </a:r>
          </a:p>
        </p:txBody>
      </p:sp>
      <p:sp>
        <p:nvSpPr>
          <p:cNvPr id="8" name="內容版面配置區 10"/>
          <p:cNvSpPr>
            <a:spLocks noGrp="1"/>
          </p:cNvSpPr>
          <p:nvPr>
            <p:ph sz="quarter" idx="10"/>
          </p:nvPr>
        </p:nvSpPr>
        <p:spPr>
          <a:xfrm>
            <a:off x="345956" y="3835293"/>
            <a:ext cx="3573023" cy="299933"/>
          </a:xfrm>
        </p:spPr>
        <p:txBody>
          <a:bodyPr>
            <a:noAutofit/>
          </a:bodyPr>
          <a:lstStyle>
            <a:lvl1pPr>
              <a:defRPr lang="zh-TW" altLang="en-US" sz="1600" b="0" kern="1200" dirty="0">
                <a:solidFill>
                  <a:schemeClr val="bg1"/>
                </a:solidFill>
                <a:latin typeface="Arial" panose="020B0604020202020204" pitchFamily="34" charset="0"/>
                <a:ea typeface="微軟正黑體" panose="020B0604030504040204" pitchFamily="34" charset="-120"/>
                <a:cs typeface="Arial" panose="020B0604020202020204"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pPr>
            <a:r>
              <a:rPr lang="zh-TW" altLang="en-US" dirty="0"/>
              <a:t>編輯母片文字樣式</a:t>
            </a:r>
          </a:p>
        </p:txBody>
      </p:sp>
      <p:sp>
        <p:nvSpPr>
          <p:cNvPr id="10" name="圖片版面配置區 10"/>
          <p:cNvSpPr>
            <a:spLocks noGrp="1"/>
          </p:cNvSpPr>
          <p:nvPr>
            <p:ph type="pic" sz="quarter" idx="11"/>
          </p:nvPr>
        </p:nvSpPr>
        <p:spPr>
          <a:xfrm>
            <a:off x="4319897" y="0"/>
            <a:ext cx="7869056" cy="6612673"/>
          </a:xfrm>
        </p:spPr>
        <p:txBody>
          <a:bodyPr/>
          <a:lstStyle/>
          <a:p>
            <a:endParaRPr lang="zh-TW" altLang="en-US" dirty="0"/>
          </a:p>
        </p:txBody>
      </p:sp>
      <p:sp>
        <p:nvSpPr>
          <p:cNvPr id="2" name="矩形 1">
            <a:extLst>
              <a:ext uri="{FF2B5EF4-FFF2-40B4-BE49-F238E27FC236}">
                <a16:creationId xmlns:a16="http://schemas.microsoft.com/office/drawing/2014/main" id="{214A6762-F2CD-49F4-B1D5-95FE8C1B7768}"/>
              </a:ext>
            </a:extLst>
          </p:cNvPr>
          <p:cNvSpPr/>
          <p:nvPr userDrawn="1"/>
        </p:nvSpPr>
        <p:spPr>
          <a:xfrm>
            <a:off x="0" y="6598929"/>
            <a:ext cx="12191999" cy="259072"/>
          </a:xfrm>
          <a:prstGeom prst="rect">
            <a:avLst/>
          </a:prstGeom>
          <a:solidFill>
            <a:srgbClr val="9E7D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6" name="圖片 15">
            <a:extLst>
              <a:ext uri="{FF2B5EF4-FFF2-40B4-BE49-F238E27FC236}">
                <a16:creationId xmlns:a16="http://schemas.microsoft.com/office/drawing/2014/main" id="{379B1119-6324-4B4E-9AE2-C8E89F4FB25D}"/>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50789" y="5167856"/>
            <a:ext cx="1981126" cy="1431073"/>
          </a:xfrm>
          <a:prstGeom prst="rect">
            <a:avLst/>
          </a:prstGeom>
        </p:spPr>
      </p:pic>
    </p:spTree>
    <p:extLst>
      <p:ext uri="{BB962C8B-B14F-4D97-AF65-F5344CB8AC3E}">
        <p14:creationId xmlns:p14="http://schemas.microsoft.com/office/powerpoint/2010/main" val="365493080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封面(有圖)">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id="{95D0D8AA-0DE6-4062-95EB-19D5E0E2FBF0}"/>
              </a:ext>
            </a:extLst>
          </p:cNvPr>
          <p:cNvSpPr/>
          <p:nvPr userDrawn="1"/>
        </p:nvSpPr>
        <p:spPr>
          <a:xfrm>
            <a:off x="0" y="1"/>
            <a:ext cx="4319897" cy="6858000"/>
          </a:xfrm>
          <a:prstGeom prst="rect">
            <a:avLst/>
          </a:prstGeom>
          <a:solidFill>
            <a:srgbClr val="9328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標題 1"/>
          <p:cNvSpPr>
            <a:spLocks noGrp="1"/>
          </p:cNvSpPr>
          <p:nvPr>
            <p:ph type="title"/>
          </p:nvPr>
        </p:nvSpPr>
        <p:spPr>
          <a:xfrm>
            <a:off x="345956" y="1326497"/>
            <a:ext cx="3022505" cy="2422859"/>
          </a:xfrm>
        </p:spPr>
        <p:txBody>
          <a:bodyPr anchor="b">
            <a:normAutofit/>
          </a:bodyPr>
          <a:lstStyle>
            <a:lvl1pPr>
              <a:defRPr lang="zh-TW" altLang="en-US" sz="4800" b="1" kern="1200" spc="300" dirty="0">
                <a:solidFill>
                  <a:schemeClr val="bg1"/>
                </a:solidFill>
                <a:latin typeface="Times New Roman" panose="02020603050405020304" pitchFamily="18" charset="0"/>
                <a:ea typeface="微軟正黑體" panose="020B0604030504040204" pitchFamily="34" charset="-120"/>
                <a:cs typeface="Times New Roman" panose="02020603050405020304" pitchFamily="18" charset="0"/>
              </a:defRPr>
            </a:lvl1pPr>
          </a:lstStyle>
          <a:p>
            <a:r>
              <a:rPr lang="zh-TW" altLang="en-US" dirty="0"/>
              <a:t>按一下以編輯母片標題樣式</a:t>
            </a:r>
          </a:p>
        </p:txBody>
      </p:sp>
      <p:sp>
        <p:nvSpPr>
          <p:cNvPr id="8" name="內容版面配置區 10"/>
          <p:cNvSpPr>
            <a:spLocks noGrp="1"/>
          </p:cNvSpPr>
          <p:nvPr>
            <p:ph sz="quarter" idx="10"/>
          </p:nvPr>
        </p:nvSpPr>
        <p:spPr>
          <a:xfrm>
            <a:off x="345956" y="3835293"/>
            <a:ext cx="3573023" cy="299933"/>
          </a:xfrm>
        </p:spPr>
        <p:txBody>
          <a:bodyPr>
            <a:noAutofit/>
          </a:bodyPr>
          <a:lstStyle>
            <a:lvl1pPr>
              <a:defRPr lang="zh-TW" altLang="en-US" sz="1600" b="0" kern="1200" dirty="0">
                <a:solidFill>
                  <a:schemeClr val="bg1"/>
                </a:solidFill>
                <a:latin typeface="Arial" panose="020B0604020202020204" pitchFamily="34" charset="0"/>
                <a:ea typeface="微軟正黑體" panose="020B0604030504040204" pitchFamily="34" charset="-120"/>
                <a:cs typeface="Arial" panose="020B0604020202020204"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pPr>
            <a:r>
              <a:rPr lang="zh-TW" altLang="en-US" dirty="0"/>
              <a:t>編輯母片文字樣式</a:t>
            </a:r>
          </a:p>
        </p:txBody>
      </p:sp>
      <p:sp>
        <p:nvSpPr>
          <p:cNvPr id="10" name="圖片版面配置區 10"/>
          <p:cNvSpPr>
            <a:spLocks noGrp="1"/>
          </p:cNvSpPr>
          <p:nvPr>
            <p:ph type="pic" sz="quarter" idx="11"/>
          </p:nvPr>
        </p:nvSpPr>
        <p:spPr>
          <a:xfrm>
            <a:off x="4319897" y="0"/>
            <a:ext cx="7869056" cy="6612673"/>
          </a:xfrm>
        </p:spPr>
        <p:txBody>
          <a:bodyPr/>
          <a:lstStyle/>
          <a:p>
            <a:endParaRPr lang="zh-TW" altLang="en-US" dirty="0"/>
          </a:p>
        </p:txBody>
      </p:sp>
      <p:sp>
        <p:nvSpPr>
          <p:cNvPr id="2" name="矩形 1">
            <a:extLst>
              <a:ext uri="{FF2B5EF4-FFF2-40B4-BE49-F238E27FC236}">
                <a16:creationId xmlns:a16="http://schemas.microsoft.com/office/drawing/2014/main" id="{214A6762-F2CD-49F4-B1D5-95FE8C1B7768}"/>
              </a:ext>
            </a:extLst>
          </p:cNvPr>
          <p:cNvSpPr/>
          <p:nvPr userDrawn="1"/>
        </p:nvSpPr>
        <p:spPr>
          <a:xfrm>
            <a:off x="0" y="6598929"/>
            <a:ext cx="12191999" cy="259072"/>
          </a:xfrm>
          <a:prstGeom prst="rect">
            <a:avLst/>
          </a:prstGeom>
          <a:solidFill>
            <a:srgbClr val="9E7D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4" name="圖片 3">
            <a:extLst>
              <a:ext uri="{FF2B5EF4-FFF2-40B4-BE49-F238E27FC236}">
                <a16:creationId xmlns:a16="http://schemas.microsoft.com/office/drawing/2014/main" id="{E21CAC51-6591-47AC-91DF-AEB994FC549D}"/>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51680" y="5153156"/>
            <a:ext cx="2557033" cy="1457159"/>
          </a:xfrm>
          <a:prstGeom prst="rect">
            <a:avLst/>
          </a:prstGeom>
        </p:spPr>
      </p:pic>
    </p:spTree>
    <p:extLst>
      <p:ext uri="{BB962C8B-B14F-4D97-AF65-F5344CB8AC3E}">
        <p14:creationId xmlns:p14="http://schemas.microsoft.com/office/powerpoint/2010/main" val="320850873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大標">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06215392-90EE-43B6-BF62-ACE60863A817}"/>
              </a:ext>
            </a:extLst>
          </p:cNvPr>
          <p:cNvSpPr/>
          <p:nvPr userDrawn="1"/>
        </p:nvSpPr>
        <p:spPr>
          <a:xfrm>
            <a:off x="8991600" y="1"/>
            <a:ext cx="3200400" cy="6858000"/>
          </a:xfrm>
          <a:prstGeom prst="rect">
            <a:avLst/>
          </a:prstGeom>
          <a:solidFill>
            <a:srgbClr val="9328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矩形 6">
            <a:extLst>
              <a:ext uri="{FF2B5EF4-FFF2-40B4-BE49-F238E27FC236}">
                <a16:creationId xmlns:a16="http://schemas.microsoft.com/office/drawing/2014/main" id="{5D5897C0-9308-4444-9E0F-58076176AA91}"/>
              </a:ext>
            </a:extLst>
          </p:cNvPr>
          <p:cNvSpPr/>
          <p:nvPr userDrawn="1"/>
        </p:nvSpPr>
        <p:spPr>
          <a:xfrm>
            <a:off x="0" y="6598929"/>
            <a:ext cx="8991600" cy="259072"/>
          </a:xfrm>
          <a:prstGeom prst="rect">
            <a:avLst/>
          </a:prstGeom>
          <a:solidFill>
            <a:srgbClr val="9E7D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標題 1"/>
          <p:cNvSpPr>
            <a:spLocks noGrp="1"/>
          </p:cNvSpPr>
          <p:nvPr>
            <p:ph type="title"/>
          </p:nvPr>
        </p:nvSpPr>
        <p:spPr>
          <a:xfrm>
            <a:off x="1219571" y="2530020"/>
            <a:ext cx="4666879" cy="1492397"/>
          </a:xfrm>
        </p:spPr>
        <p:txBody>
          <a:bodyPr anchor="b">
            <a:normAutofit/>
          </a:bodyPr>
          <a:lstStyle>
            <a:lvl1pPr marL="0" algn="l" defTabSz="914400" rtl="0" eaLnBrk="1" latinLnBrk="0" hangingPunct="1">
              <a:defRPr lang="zh-TW" altLang="en-US" sz="4400" b="1" kern="1200" spc="300" dirty="0">
                <a:solidFill>
                  <a:srgbClr val="94252E"/>
                </a:solidFill>
                <a:latin typeface="微軟正黑體" panose="020B0604030504040204" pitchFamily="34" charset="-120"/>
                <a:ea typeface="微軟正黑體" panose="020B0604030504040204" pitchFamily="34" charset="-120"/>
                <a:cs typeface="+mn-cs"/>
              </a:defRPr>
            </a:lvl1pPr>
          </a:lstStyle>
          <a:p>
            <a:r>
              <a:rPr lang="zh-TW" altLang="en-US" dirty="0"/>
              <a:t>按一下以編輯母片標題樣式</a:t>
            </a:r>
          </a:p>
        </p:txBody>
      </p:sp>
      <p:sp>
        <p:nvSpPr>
          <p:cNvPr id="6" name="投影片編號版面配置區 3"/>
          <p:cNvSpPr>
            <a:spLocks noGrp="1"/>
          </p:cNvSpPr>
          <p:nvPr>
            <p:ph type="sldNum" sz="quarter" idx="12"/>
          </p:nvPr>
        </p:nvSpPr>
        <p:spPr>
          <a:xfrm>
            <a:off x="11461531" y="6386332"/>
            <a:ext cx="546538" cy="365125"/>
          </a:xfrm>
        </p:spPr>
        <p:txBody>
          <a:bodyPr/>
          <a:lstStyle>
            <a:lvl1pPr>
              <a:defRPr>
                <a:solidFill>
                  <a:schemeClr val="bg1"/>
                </a:solidFill>
                <a:latin typeface="Adobe 宋体 Std L" panose="02020300000000000000" pitchFamily="18" charset="-128"/>
                <a:ea typeface="Adobe 宋体 Std L" panose="02020300000000000000" pitchFamily="18" charset="-128"/>
              </a:defRPr>
            </a:lvl1pPr>
          </a:lstStyle>
          <a:p>
            <a:fld id="{273D50BF-F804-4F2B-A050-D3DD5B4A1FE5}" type="slidenum">
              <a:rPr lang="zh-TW" altLang="en-US" smtClean="0"/>
              <a:pPr/>
              <a:t>‹#›</a:t>
            </a:fld>
            <a:endParaRPr lang="zh-TW" altLang="en-US" dirty="0"/>
          </a:p>
        </p:txBody>
      </p:sp>
      <p:pic>
        <p:nvPicPr>
          <p:cNvPr id="8" name="圖形 7">
            <a:extLst>
              <a:ext uri="{FF2B5EF4-FFF2-40B4-BE49-F238E27FC236}">
                <a16:creationId xmlns:a16="http://schemas.microsoft.com/office/drawing/2014/main" id="{6105C1CC-0949-4C44-AEA6-38952606BEE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026" y="6679058"/>
            <a:ext cx="3742166" cy="259073"/>
          </a:xfrm>
          <a:prstGeom prst="rect">
            <a:avLst/>
          </a:prstGeom>
        </p:spPr>
      </p:pic>
      <p:cxnSp>
        <p:nvCxnSpPr>
          <p:cNvPr id="10" name="直線接點 9">
            <a:extLst>
              <a:ext uri="{FF2B5EF4-FFF2-40B4-BE49-F238E27FC236}">
                <a16:creationId xmlns:a16="http://schemas.microsoft.com/office/drawing/2014/main" id="{1E68A753-9567-4C30-A1D2-65164B7B5654}"/>
              </a:ext>
            </a:extLst>
          </p:cNvPr>
          <p:cNvCxnSpPr>
            <a:cxnSpLocks/>
          </p:cNvCxnSpPr>
          <p:nvPr userDrawn="1"/>
        </p:nvCxnSpPr>
        <p:spPr>
          <a:xfrm>
            <a:off x="2057400" y="4353665"/>
            <a:ext cx="5017477" cy="0"/>
          </a:xfrm>
          <a:prstGeom prst="line">
            <a:avLst/>
          </a:prstGeom>
          <a:ln w="12700">
            <a:solidFill>
              <a:srgbClr val="93282B"/>
            </a:solidFill>
          </a:ln>
        </p:spPr>
        <p:style>
          <a:lnRef idx="1">
            <a:schemeClr val="accent1"/>
          </a:lnRef>
          <a:fillRef idx="0">
            <a:schemeClr val="accent1"/>
          </a:fillRef>
          <a:effectRef idx="0">
            <a:schemeClr val="accent1"/>
          </a:effectRef>
          <a:fontRef idx="minor">
            <a:schemeClr val="tx1"/>
          </a:fontRef>
        </p:style>
      </p:cxnSp>
      <p:pic>
        <p:nvPicPr>
          <p:cNvPr id="12" name="圖片 11">
            <a:extLst>
              <a:ext uri="{FF2B5EF4-FFF2-40B4-BE49-F238E27FC236}">
                <a16:creationId xmlns:a16="http://schemas.microsoft.com/office/drawing/2014/main" id="{EC19AA0E-7666-44F9-9CB8-6667C0E37D4A}"/>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9195068" y="5611060"/>
            <a:ext cx="2265744" cy="1252800"/>
          </a:xfrm>
          <a:prstGeom prst="rect">
            <a:avLst/>
          </a:prstGeom>
        </p:spPr>
      </p:pic>
      <p:pic>
        <p:nvPicPr>
          <p:cNvPr id="16" name="圖形 15">
            <a:extLst>
              <a:ext uri="{FF2B5EF4-FFF2-40B4-BE49-F238E27FC236}">
                <a16:creationId xmlns:a16="http://schemas.microsoft.com/office/drawing/2014/main" id="{C08450E5-00D2-42D8-8059-DAF146B98B89}"/>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1219571" y="4102546"/>
            <a:ext cx="778148" cy="279498"/>
          </a:xfrm>
          <a:prstGeom prst="rect">
            <a:avLst/>
          </a:prstGeom>
        </p:spPr>
      </p:pic>
    </p:spTree>
    <p:extLst>
      <p:ext uri="{BB962C8B-B14F-4D97-AF65-F5344CB8AC3E}">
        <p14:creationId xmlns:p14="http://schemas.microsoft.com/office/powerpoint/2010/main" val="317373551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大標(有圖)">
    <p:spTree>
      <p:nvGrpSpPr>
        <p:cNvPr id="1" name=""/>
        <p:cNvGrpSpPr/>
        <p:nvPr/>
      </p:nvGrpSpPr>
      <p:grpSpPr>
        <a:xfrm>
          <a:off x="0" y="0"/>
          <a:ext cx="0" cy="0"/>
          <a:chOff x="0" y="0"/>
          <a:chExt cx="0" cy="0"/>
        </a:xfrm>
      </p:grpSpPr>
      <p:sp>
        <p:nvSpPr>
          <p:cNvPr id="9" name="圖片版面配置區 10"/>
          <p:cNvSpPr>
            <a:spLocks noGrp="1"/>
          </p:cNvSpPr>
          <p:nvPr>
            <p:ph type="pic" sz="quarter" idx="10"/>
          </p:nvPr>
        </p:nvSpPr>
        <p:spPr>
          <a:xfrm>
            <a:off x="4478214" y="625592"/>
            <a:ext cx="6983315" cy="5184659"/>
          </a:xfrm>
        </p:spPr>
        <p:txBody>
          <a:bodyPr/>
          <a:lstStyle/>
          <a:p>
            <a:endParaRPr lang="zh-TW" altLang="en-US" dirty="0"/>
          </a:p>
        </p:txBody>
      </p:sp>
      <p:sp>
        <p:nvSpPr>
          <p:cNvPr id="10" name="投影片編號版面配置區 3"/>
          <p:cNvSpPr>
            <a:spLocks noGrp="1"/>
          </p:cNvSpPr>
          <p:nvPr>
            <p:ph type="sldNum" sz="quarter" idx="12"/>
          </p:nvPr>
        </p:nvSpPr>
        <p:spPr>
          <a:xfrm>
            <a:off x="11461531" y="6386332"/>
            <a:ext cx="546538" cy="365125"/>
          </a:xfrm>
        </p:spPr>
        <p:txBody>
          <a:bodyPr/>
          <a:lstStyle>
            <a:lvl1pPr>
              <a:defRPr>
                <a:latin typeface="Adobe 宋体 Std L" panose="02020300000000000000" pitchFamily="18" charset="-128"/>
                <a:ea typeface="Adobe 宋体 Std L" panose="02020300000000000000" pitchFamily="18" charset="-128"/>
              </a:defRPr>
            </a:lvl1pPr>
          </a:lstStyle>
          <a:p>
            <a:fld id="{273D50BF-F804-4F2B-A050-D3DD5B4A1FE5}" type="slidenum">
              <a:rPr lang="zh-TW" altLang="en-US" smtClean="0"/>
              <a:pPr/>
              <a:t>‹#›</a:t>
            </a:fld>
            <a:endParaRPr lang="zh-TW" altLang="en-US" dirty="0"/>
          </a:p>
        </p:txBody>
      </p:sp>
      <p:sp>
        <p:nvSpPr>
          <p:cNvPr id="6" name="標題 1"/>
          <p:cNvSpPr>
            <a:spLocks noGrp="1"/>
          </p:cNvSpPr>
          <p:nvPr>
            <p:ph type="title"/>
          </p:nvPr>
        </p:nvSpPr>
        <p:spPr>
          <a:xfrm>
            <a:off x="953346" y="1740879"/>
            <a:ext cx="3067669" cy="2162906"/>
          </a:xfrm>
        </p:spPr>
        <p:txBody>
          <a:bodyPr anchor="b">
            <a:normAutofit/>
          </a:bodyPr>
          <a:lstStyle>
            <a:lvl1pPr marL="0" algn="l" defTabSz="914400" rtl="0" eaLnBrk="1" latinLnBrk="0" hangingPunct="1">
              <a:defRPr lang="zh-TW" altLang="en-US" sz="4800" b="1" kern="1200" dirty="0">
                <a:solidFill>
                  <a:srgbClr val="94252E"/>
                </a:solidFill>
                <a:latin typeface="微軟正黑體" panose="020B0604030504040204" pitchFamily="34" charset="-120"/>
                <a:ea typeface="微軟正黑體" panose="020B0604030504040204" pitchFamily="34" charset="-120"/>
                <a:cs typeface="+mn-cs"/>
              </a:defRPr>
            </a:lvl1pPr>
          </a:lstStyle>
          <a:p>
            <a:r>
              <a:rPr lang="zh-TW" altLang="en-US" dirty="0"/>
              <a:t>按一下以編輯母片標題樣式</a:t>
            </a:r>
          </a:p>
        </p:txBody>
      </p:sp>
      <p:pic>
        <p:nvPicPr>
          <p:cNvPr id="8" name="圖片 7">
            <a:extLst>
              <a:ext uri="{FF2B5EF4-FFF2-40B4-BE49-F238E27FC236}">
                <a16:creationId xmlns:a16="http://schemas.microsoft.com/office/drawing/2014/main" id="{E94C23FB-DD4D-47B2-BF42-39B2B1887DC5}"/>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192217" y="5609484"/>
            <a:ext cx="2268594" cy="1254376"/>
          </a:xfrm>
          <a:prstGeom prst="rect">
            <a:avLst/>
          </a:prstGeom>
        </p:spPr>
      </p:pic>
      <p:cxnSp>
        <p:nvCxnSpPr>
          <p:cNvPr id="11" name="直線接點 10">
            <a:extLst>
              <a:ext uri="{FF2B5EF4-FFF2-40B4-BE49-F238E27FC236}">
                <a16:creationId xmlns:a16="http://schemas.microsoft.com/office/drawing/2014/main" id="{ACE7CD28-D19F-4BBF-A570-163248A57B99}"/>
              </a:ext>
            </a:extLst>
          </p:cNvPr>
          <p:cNvCxnSpPr>
            <a:cxnSpLocks/>
          </p:cNvCxnSpPr>
          <p:nvPr userDrawn="1"/>
        </p:nvCxnSpPr>
        <p:spPr>
          <a:xfrm>
            <a:off x="0" y="6369050"/>
            <a:ext cx="9302750" cy="0"/>
          </a:xfrm>
          <a:prstGeom prst="line">
            <a:avLst/>
          </a:prstGeom>
          <a:ln w="12700">
            <a:solidFill>
              <a:srgbClr val="93282B"/>
            </a:solidFill>
          </a:ln>
        </p:spPr>
        <p:style>
          <a:lnRef idx="1">
            <a:schemeClr val="accent1"/>
          </a:lnRef>
          <a:fillRef idx="0">
            <a:schemeClr val="accent1"/>
          </a:fillRef>
          <a:effectRef idx="0">
            <a:schemeClr val="accent1"/>
          </a:effectRef>
          <a:fontRef idx="minor">
            <a:schemeClr val="tx1"/>
          </a:fontRef>
        </p:style>
      </p:cxnSp>
      <p:cxnSp>
        <p:nvCxnSpPr>
          <p:cNvPr id="12" name="直線接點 11">
            <a:extLst>
              <a:ext uri="{FF2B5EF4-FFF2-40B4-BE49-F238E27FC236}">
                <a16:creationId xmlns:a16="http://schemas.microsoft.com/office/drawing/2014/main" id="{861511E9-AB49-4D51-99BA-63CC1FAB385B}"/>
              </a:ext>
            </a:extLst>
          </p:cNvPr>
          <p:cNvCxnSpPr>
            <a:cxnSpLocks/>
          </p:cNvCxnSpPr>
          <p:nvPr userDrawn="1"/>
        </p:nvCxnSpPr>
        <p:spPr>
          <a:xfrm flipH="1">
            <a:off x="11182350" y="6299200"/>
            <a:ext cx="1009650" cy="0"/>
          </a:xfrm>
          <a:prstGeom prst="line">
            <a:avLst/>
          </a:prstGeom>
          <a:ln w="12700">
            <a:solidFill>
              <a:srgbClr val="93282B"/>
            </a:solidFill>
          </a:ln>
        </p:spPr>
        <p:style>
          <a:lnRef idx="1">
            <a:schemeClr val="accent1"/>
          </a:lnRef>
          <a:fillRef idx="0">
            <a:schemeClr val="accent1"/>
          </a:fillRef>
          <a:effectRef idx="0">
            <a:schemeClr val="accent1"/>
          </a:effectRef>
          <a:fontRef idx="minor">
            <a:schemeClr val="tx1"/>
          </a:fontRef>
        </p:style>
      </p:cxnSp>
      <p:sp>
        <p:nvSpPr>
          <p:cNvPr id="13" name="矩形 12">
            <a:extLst>
              <a:ext uri="{FF2B5EF4-FFF2-40B4-BE49-F238E27FC236}">
                <a16:creationId xmlns:a16="http://schemas.microsoft.com/office/drawing/2014/main" id="{87D98E8D-F3D1-47C0-ACC3-048E1F642304}"/>
              </a:ext>
            </a:extLst>
          </p:cNvPr>
          <p:cNvSpPr/>
          <p:nvPr userDrawn="1"/>
        </p:nvSpPr>
        <p:spPr>
          <a:xfrm rot="5400000">
            <a:off x="-2244390" y="2244390"/>
            <a:ext cx="4747851" cy="259072"/>
          </a:xfrm>
          <a:prstGeom prst="rect">
            <a:avLst/>
          </a:prstGeom>
          <a:solidFill>
            <a:srgbClr val="9E7D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17" name="直線接點 16">
            <a:extLst>
              <a:ext uri="{FF2B5EF4-FFF2-40B4-BE49-F238E27FC236}">
                <a16:creationId xmlns:a16="http://schemas.microsoft.com/office/drawing/2014/main" id="{04341EAF-EFB9-4511-B8D0-1EFEA7F52125}"/>
              </a:ext>
            </a:extLst>
          </p:cNvPr>
          <p:cNvCxnSpPr>
            <a:cxnSpLocks/>
          </p:cNvCxnSpPr>
          <p:nvPr userDrawn="1"/>
        </p:nvCxnSpPr>
        <p:spPr>
          <a:xfrm>
            <a:off x="1799492" y="4396444"/>
            <a:ext cx="2221523" cy="0"/>
          </a:xfrm>
          <a:prstGeom prst="line">
            <a:avLst/>
          </a:prstGeom>
          <a:ln w="12700">
            <a:solidFill>
              <a:srgbClr val="93282B"/>
            </a:solidFill>
          </a:ln>
        </p:spPr>
        <p:style>
          <a:lnRef idx="1">
            <a:schemeClr val="accent1"/>
          </a:lnRef>
          <a:fillRef idx="0">
            <a:schemeClr val="accent1"/>
          </a:fillRef>
          <a:effectRef idx="0">
            <a:schemeClr val="accent1"/>
          </a:effectRef>
          <a:fontRef idx="minor">
            <a:schemeClr val="tx1"/>
          </a:fontRef>
        </p:style>
      </p:cxnSp>
      <p:pic>
        <p:nvPicPr>
          <p:cNvPr id="25" name="圖形 24">
            <a:extLst>
              <a:ext uri="{FF2B5EF4-FFF2-40B4-BE49-F238E27FC236}">
                <a16:creationId xmlns:a16="http://schemas.microsoft.com/office/drawing/2014/main" id="{8EED8E73-2890-4D63-A3B8-B39D0C23D596}"/>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rot="5400000">
            <a:off x="-1824193" y="1845801"/>
            <a:ext cx="3742166" cy="259073"/>
          </a:xfrm>
          <a:prstGeom prst="rect">
            <a:avLst/>
          </a:prstGeom>
        </p:spPr>
      </p:pic>
      <p:pic>
        <p:nvPicPr>
          <p:cNvPr id="26" name="圖形 25">
            <a:extLst>
              <a:ext uri="{FF2B5EF4-FFF2-40B4-BE49-F238E27FC236}">
                <a16:creationId xmlns:a16="http://schemas.microsoft.com/office/drawing/2014/main" id="{FB0C8F1D-751B-49BB-B267-261FF95AC480}"/>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953346" y="4140394"/>
            <a:ext cx="778148" cy="279498"/>
          </a:xfrm>
          <a:prstGeom prst="rect">
            <a:avLst/>
          </a:prstGeom>
        </p:spPr>
      </p:pic>
    </p:spTree>
    <p:extLst>
      <p:ext uri="{BB962C8B-B14F-4D97-AF65-F5344CB8AC3E}">
        <p14:creationId xmlns:p14="http://schemas.microsoft.com/office/powerpoint/2010/main" val="295995032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內文(項次)">
    <p:spTree>
      <p:nvGrpSpPr>
        <p:cNvPr id="1" name=""/>
        <p:cNvGrpSpPr/>
        <p:nvPr/>
      </p:nvGrpSpPr>
      <p:grpSpPr>
        <a:xfrm>
          <a:off x="0" y="0"/>
          <a:ext cx="0" cy="0"/>
          <a:chOff x="0" y="0"/>
          <a:chExt cx="0" cy="0"/>
        </a:xfrm>
      </p:grpSpPr>
      <p:sp>
        <p:nvSpPr>
          <p:cNvPr id="11" name="標題 1"/>
          <p:cNvSpPr>
            <a:spLocks noGrp="1"/>
          </p:cNvSpPr>
          <p:nvPr>
            <p:ph type="title"/>
          </p:nvPr>
        </p:nvSpPr>
        <p:spPr>
          <a:xfrm>
            <a:off x="968115" y="800313"/>
            <a:ext cx="7186016" cy="868517"/>
          </a:xfrm>
        </p:spPr>
        <p:txBody>
          <a:bodyPr anchor="b">
            <a:normAutofit/>
          </a:bodyPr>
          <a:lstStyle>
            <a:lvl1pPr marL="0" algn="l" defTabSz="914400" rtl="0" eaLnBrk="1" latinLnBrk="0" hangingPunct="1">
              <a:defRPr lang="zh-TW" altLang="en-US" sz="4000" b="1" kern="1200" dirty="0">
                <a:solidFill>
                  <a:srgbClr val="94252E"/>
                </a:solidFill>
                <a:latin typeface="微軟正黑體" panose="020B0604030504040204" pitchFamily="34" charset="-120"/>
                <a:ea typeface="微軟正黑體" panose="020B0604030504040204" pitchFamily="34" charset="-120"/>
                <a:cs typeface="+mn-cs"/>
              </a:defRPr>
            </a:lvl1pPr>
          </a:lstStyle>
          <a:p>
            <a:r>
              <a:rPr lang="zh-TW" altLang="en-US" dirty="0"/>
              <a:t>按一下以編輯母片標題樣式</a:t>
            </a:r>
          </a:p>
        </p:txBody>
      </p:sp>
      <p:sp>
        <p:nvSpPr>
          <p:cNvPr id="13" name="圖片版面配置區 10"/>
          <p:cNvSpPr>
            <a:spLocks noGrp="1"/>
          </p:cNvSpPr>
          <p:nvPr>
            <p:ph type="pic" sz="quarter" idx="10"/>
          </p:nvPr>
        </p:nvSpPr>
        <p:spPr>
          <a:xfrm>
            <a:off x="968114" y="1801744"/>
            <a:ext cx="3369424" cy="4012891"/>
          </a:xfrm>
        </p:spPr>
        <p:txBody>
          <a:bodyPr/>
          <a:lstStyle/>
          <a:p>
            <a:endParaRPr lang="zh-TW" altLang="en-US"/>
          </a:p>
        </p:txBody>
      </p:sp>
      <p:sp>
        <p:nvSpPr>
          <p:cNvPr id="24" name="內容版面配置區 2"/>
          <p:cNvSpPr>
            <a:spLocks noGrp="1"/>
          </p:cNvSpPr>
          <p:nvPr>
            <p:ph sz="quarter" idx="13"/>
          </p:nvPr>
        </p:nvSpPr>
        <p:spPr>
          <a:xfrm>
            <a:off x="4473145" y="1793884"/>
            <a:ext cx="3680986" cy="486251"/>
          </a:xfrm>
        </p:spPr>
        <p:txBody>
          <a:bodyPr>
            <a:noAutofit/>
          </a:bodyPr>
          <a:lstStyle>
            <a:lvl1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微軟正黑體" panose="020B0604030504040204" pitchFamily="34" charset="-120"/>
                <a:ea typeface="微軟正黑體" panose="020B0604030504040204" pitchFamily="34" charset="-120"/>
                <a:cs typeface="+mn-cs"/>
              </a:defRPr>
            </a:lvl1pPr>
            <a:lvl2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2pPr>
            <a:lvl3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3pPr>
            <a:lvl4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4pPr>
            <a:lvl5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a:solidFill>
                  <a:schemeClr val="tx1"/>
                </a:solidFill>
                <a:latin typeface="Adobe 宋体 Std L" panose="02020300000000000000" pitchFamily="18" charset="-128"/>
                <a:ea typeface="Adobe 宋体 Std L" panose="02020300000000000000" pitchFamily="18" charset="-128"/>
                <a:cs typeface="+mn-cs"/>
              </a:defRPr>
            </a:lvl5pPr>
          </a:lstStyle>
          <a:p>
            <a:pPr lvl="0"/>
            <a:r>
              <a:rPr lang="zh-TW" altLang="en-US" dirty="0"/>
              <a:t>編輯母片文字樣式</a:t>
            </a:r>
          </a:p>
        </p:txBody>
      </p:sp>
      <p:sp>
        <p:nvSpPr>
          <p:cNvPr id="25" name="內容版面配置區 2"/>
          <p:cNvSpPr>
            <a:spLocks noGrp="1"/>
          </p:cNvSpPr>
          <p:nvPr>
            <p:ph sz="quarter" idx="14"/>
          </p:nvPr>
        </p:nvSpPr>
        <p:spPr>
          <a:xfrm>
            <a:off x="4473144" y="2358545"/>
            <a:ext cx="6988385" cy="3445845"/>
          </a:xfrm>
        </p:spPr>
        <p:txBody>
          <a:bodyPr>
            <a:noAutofit/>
          </a:bodyPr>
          <a:lstStyle>
            <a:lvl1pPr marL="285750" marR="0" indent="-285750" algn="just" defTabSz="914400" rtl="0" eaLnBrk="1" fontAlgn="auto" latinLnBrk="0" hangingPunct="1">
              <a:lnSpc>
                <a:spcPct val="150000"/>
              </a:lnSpc>
              <a:spcBef>
                <a:spcPts val="0"/>
              </a:spcBef>
              <a:spcAft>
                <a:spcPts val="0"/>
              </a:spcAft>
              <a:buClr>
                <a:srgbClr val="9E7D51"/>
              </a:buClr>
              <a:buSzPct val="50000"/>
              <a:buFont typeface="Wingdings" panose="05000000000000000000" pitchFamily="2" charset="2"/>
              <a:buChar char="u"/>
              <a:tabLst/>
              <a:defRPr lang="zh-TW" altLang="en-US" sz="1800" kern="1200" dirty="0" smtClean="0">
                <a:solidFill>
                  <a:schemeClr val="tx1"/>
                </a:solidFill>
                <a:latin typeface="微軟正黑體" panose="020B0604030504040204" pitchFamily="34" charset="-120"/>
                <a:ea typeface="微軟正黑體" panose="020B0604030504040204" pitchFamily="34" charset="-120"/>
                <a:cs typeface="+mn-cs"/>
              </a:defRPr>
            </a:lvl1pPr>
            <a:lvl2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2pPr>
            <a:lvl3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3pPr>
            <a:lvl4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4pPr>
            <a:lvl5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a:solidFill>
                  <a:schemeClr val="tx1"/>
                </a:solidFill>
                <a:latin typeface="Adobe 宋体 Std L" panose="02020300000000000000" pitchFamily="18" charset="-128"/>
                <a:ea typeface="Adobe 宋体 Std L" panose="02020300000000000000" pitchFamily="18" charset="-128"/>
                <a:cs typeface="+mn-cs"/>
              </a:defRPr>
            </a:lvl5pPr>
          </a:lstStyle>
          <a:p>
            <a:pPr lvl="0"/>
            <a:r>
              <a:rPr lang="zh-TW" altLang="en-US" dirty="0"/>
              <a:t>編輯母片文字樣式</a:t>
            </a:r>
          </a:p>
        </p:txBody>
      </p:sp>
      <p:sp>
        <p:nvSpPr>
          <p:cNvPr id="26" name="投影片編號版面配置區 3"/>
          <p:cNvSpPr>
            <a:spLocks noGrp="1"/>
          </p:cNvSpPr>
          <p:nvPr>
            <p:ph type="sldNum" sz="quarter" idx="12"/>
          </p:nvPr>
        </p:nvSpPr>
        <p:spPr>
          <a:xfrm>
            <a:off x="11461531" y="6386332"/>
            <a:ext cx="546538" cy="365125"/>
          </a:xfrm>
        </p:spPr>
        <p:txBody>
          <a:bodyPr/>
          <a:lstStyle>
            <a:lvl1pPr>
              <a:defRPr>
                <a:latin typeface="Adobe 宋体 Std L" panose="02020300000000000000" pitchFamily="18" charset="-128"/>
                <a:ea typeface="Adobe 宋体 Std L" panose="02020300000000000000" pitchFamily="18" charset="-128"/>
              </a:defRPr>
            </a:lvl1pPr>
          </a:lstStyle>
          <a:p>
            <a:fld id="{273D50BF-F804-4F2B-A050-D3DD5B4A1FE5}" type="slidenum">
              <a:rPr lang="zh-TW" altLang="en-US" smtClean="0"/>
              <a:pPr/>
              <a:t>‹#›</a:t>
            </a:fld>
            <a:endParaRPr lang="zh-TW" altLang="en-US" dirty="0"/>
          </a:p>
        </p:txBody>
      </p:sp>
      <p:cxnSp>
        <p:nvCxnSpPr>
          <p:cNvPr id="8" name="直線接點 7">
            <a:extLst>
              <a:ext uri="{FF2B5EF4-FFF2-40B4-BE49-F238E27FC236}">
                <a16:creationId xmlns:a16="http://schemas.microsoft.com/office/drawing/2014/main" id="{E32AA1F4-52BD-4692-A5D2-B183DE47580F}"/>
              </a:ext>
            </a:extLst>
          </p:cNvPr>
          <p:cNvCxnSpPr/>
          <p:nvPr userDrawn="1"/>
        </p:nvCxnSpPr>
        <p:spPr>
          <a:xfrm>
            <a:off x="0" y="1668830"/>
            <a:ext cx="9302750" cy="0"/>
          </a:xfrm>
          <a:prstGeom prst="line">
            <a:avLst/>
          </a:prstGeom>
          <a:ln w="12700">
            <a:solidFill>
              <a:srgbClr val="93282B"/>
            </a:solidFill>
          </a:ln>
        </p:spPr>
        <p:style>
          <a:lnRef idx="1">
            <a:schemeClr val="accent1"/>
          </a:lnRef>
          <a:fillRef idx="0">
            <a:schemeClr val="accent1"/>
          </a:fillRef>
          <a:effectRef idx="0">
            <a:schemeClr val="accent1"/>
          </a:effectRef>
          <a:fontRef idx="minor">
            <a:schemeClr val="tx1"/>
          </a:fontRef>
        </p:style>
      </p:cxnSp>
      <p:pic>
        <p:nvPicPr>
          <p:cNvPr id="9" name="圖片 8">
            <a:extLst>
              <a:ext uri="{FF2B5EF4-FFF2-40B4-BE49-F238E27FC236}">
                <a16:creationId xmlns:a16="http://schemas.microsoft.com/office/drawing/2014/main" id="{2C05D0DB-1A5E-4203-8F7D-FACAC48DB9FF}"/>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192217" y="5609484"/>
            <a:ext cx="2268594" cy="1254376"/>
          </a:xfrm>
          <a:prstGeom prst="rect">
            <a:avLst/>
          </a:prstGeom>
        </p:spPr>
      </p:pic>
      <p:cxnSp>
        <p:nvCxnSpPr>
          <p:cNvPr id="10" name="直線接點 9">
            <a:extLst>
              <a:ext uri="{FF2B5EF4-FFF2-40B4-BE49-F238E27FC236}">
                <a16:creationId xmlns:a16="http://schemas.microsoft.com/office/drawing/2014/main" id="{1A31978A-761F-44A1-B62D-4F0940FD8062}"/>
              </a:ext>
            </a:extLst>
          </p:cNvPr>
          <p:cNvCxnSpPr/>
          <p:nvPr userDrawn="1"/>
        </p:nvCxnSpPr>
        <p:spPr>
          <a:xfrm>
            <a:off x="0" y="6369050"/>
            <a:ext cx="9302750" cy="0"/>
          </a:xfrm>
          <a:prstGeom prst="line">
            <a:avLst/>
          </a:prstGeom>
          <a:ln w="12700">
            <a:solidFill>
              <a:srgbClr val="93282B"/>
            </a:solidFill>
          </a:ln>
        </p:spPr>
        <p:style>
          <a:lnRef idx="1">
            <a:schemeClr val="accent1"/>
          </a:lnRef>
          <a:fillRef idx="0">
            <a:schemeClr val="accent1"/>
          </a:fillRef>
          <a:effectRef idx="0">
            <a:schemeClr val="accent1"/>
          </a:effectRef>
          <a:fontRef idx="minor">
            <a:schemeClr val="tx1"/>
          </a:fontRef>
        </p:style>
      </p:cxnSp>
      <p:cxnSp>
        <p:nvCxnSpPr>
          <p:cNvPr id="12" name="直線接點 11">
            <a:extLst>
              <a:ext uri="{FF2B5EF4-FFF2-40B4-BE49-F238E27FC236}">
                <a16:creationId xmlns:a16="http://schemas.microsoft.com/office/drawing/2014/main" id="{EA96A915-B220-4138-9227-46788612C2D7}"/>
              </a:ext>
            </a:extLst>
          </p:cNvPr>
          <p:cNvCxnSpPr>
            <a:cxnSpLocks/>
          </p:cNvCxnSpPr>
          <p:nvPr userDrawn="1"/>
        </p:nvCxnSpPr>
        <p:spPr>
          <a:xfrm flipH="1">
            <a:off x="11182350" y="6299200"/>
            <a:ext cx="1009650" cy="0"/>
          </a:xfrm>
          <a:prstGeom prst="line">
            <a:avLst/>
          </a:prstGeom>
          <a:ln w="12700">
            <a:solidFill>
              <a:srgbClr val="93282B"/>
            </a:solidFill>
          </a:ln>
        </p:spPr>
        <p:style>
          <a:lnRef idx="1">
            <a:schemeClr val="accent1"/>
          </a:lnRef>
          <a:fillRef idx="0">
            <a:schemeClr val="accent1"/>
          </a:fillRef>
          <a:effectRef idx="0">
            <a:schemeClr val="accent1"/>
          </a:effectRef>
          <a:fontRef idx="minor">
            <a:schemeClr val="tx1"/>
          </a:fontRef>
        </p:style>
      </p:cxnSp>
      <p:sp>
        <p:nvSpPr>
          <p:cNvPr id="14" name="矩形 13">
            <a:extLst>
              <a:ext uri="{FF2B5EF4-FFF2-40B4-BE49-F238E27FC236}">
                <a16:creationId xmlns:a16="http://schemas.microsoft.com/office/drawing/2014/main" id="{BAD78FF9-3F26-47E9-8B91-446EB88CEC7B}"/>
              </a:ext>
            </a:extLst>
          </p:cNvPr>
          <p:cNvSpPr/>
          <p:nvPr userDrawn="1"/>
        </p:nvSpPr>
        <p:spPr>
          <a:xfrm rot="5400000">
            <a:off x="-3299466" y="3299465"/>
            <a:ext cx="6858004" cy="259072"/>
          </a:xfrm>
          <a:prstGeom prst="rect">
            <a:avLst/>
          </a:prstGeom>
          <a:solidFill>
            <a:srgbClr val="9E7D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6" name="圖形 15">
            <a:extLst>
              <a:ext uri="{FF2B5EF4-FFF2-40B4-BE49-F238E27FC236}">
                <a16:creationId xmlns:a16="http://schemas.microsoft.com/office/drawing/2014/main" id="{369E4BB1-5CEC-4165-BA9B-01DE760109F5}"/>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rot="5400000">
            <a:off x="-1824193" y="1845801"/>
            <a:ext cx="3742166" cy="259073"/>
          </a:xfrm>
          <a:prstGeom prst="rect">
            <a:avLst/>
          </a:prstGeom>
        </p:spPr>
      </p:pic>
    </p:spTree>
    <p:extLst>
      <p:ext uri="{BB962C8B-B14F-4D97-AF65-F5344CB8AC3E}">
        <p14:creationId xmlns:p14="http://schemas.microsoft.com/office/powerpoint/2010/main" val="7775773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內文(文字為主)">
    <p:spTree>
      <p:nvGrpSpPr>
        <p:cNvPr id="1" name=""/>
        <p:cNvGrpSpPr/>
        <p:nvPr/>
      </p:nvGrpSpPr>
      <p:grpSpPr>
        <a:xfrm>
          <a:off x="0" y="0"/>
          <a:ext cx="0" cy="0"/>
          <a:chOff x="0" y="0"/>
          <a:chExt cx="0" cy="0"/>
        </a:xfrm>
      </p:grpSpPr>
      <p:sp>
        <p:nvSpPr>
          <p:cNvPr id="20" name="內容版面配置區 2"/>
          <p:cNvSpPr>
            <a:spLocks noGrp="1"/>
          </p:cNvSpPr>
          <p:nvPr>
            <p:ph sz="quarter" idx="14"/>
          </p:nvPr>
        </p:nvSpPr>
        <p:spPr>
          <a:xfrm>
            <a:off x="4473144" y="2358546"/>
            <a:ext cx="6988385" cy="3456092"/>
          </a:xfrm>
        </p:spPr>
        <p:txBody>
          <a:bodyPr>
            <a:noAutofit/>
          </a:bodyPr>
          <a:lstStyle>
            <a:lvl1pPr marL="0" marR="0" indent="0" algn="just" defTabSz="914400" rtl="0" eaLnBrk="1" fontAlgn="auto" latinLnBrk="0" hangingPunct="1">
              <a:lnSpc>
                <a:spcPct val="120000"/>
              </a:lnSpc>
              <a:spcBef>
                <a:spcPts val="0"/>
              </a:spcBef>
              <a:spcAft>
                <a:spcPts val="0"/>
              </a:spcAft>
              <a:buClrTx/>
              <a:buSzTx/>
              <a:buFontTx/>
              <a:buNone/>
              <a:tabLst/>
              <a:defRPr lang="zh-TW" altLang="en-US" sz="1400" kern="1200" dirty="0" smtClean="0">
                <a:solidFill>
                  <a:schemeClr val="tx1"/>
                </a:solidFill>
                <a:latin typeface="微軟正黑體" panose="020B0604030504040204" pitchFamily="34" charset="-120"/>
                <a:ea typeface="微軟正黑體" panose="020B0604030504040204" pitchFamily="34" charset="-120"/>
                <a:cs typeface="+mn-cs"/>
              </a:defRPr>
            </a:lvl1pPr>
            <a:lvl2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2pPr>
            <a:lvl3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3pPr>
            <a:lvl4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4pPr>
            <a:lvl5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a:solidFill>
                  <a:schemeClr val="tx1"/>
                </a:solidFill>
                <a:latin typeface="Adobe 宋体 Std L" panose="02020300000000000000" pitchFamily="18" charset="-128"/>
                <a:ea typeface="Adobe 宋体 Std L" panose="02020300000000000000" pitchFamily="18" charset="-128"/>
                <a:cs typeface="+mn-cs"/>
              </a:defRPr>
            </a:lvl5pPr>
          </a:lstStyle>
          <a:p>
            <a:pPr lvl="0"/>
            <a:r>
              <a:rPr lang="zh-TW" altLang="en-US" dirty="0"/>
              <a:t>編輯母片文字樣式</a:t>
            </a:r>
          </a:p>
        </p:txBody>
      </p:sp>
      <p:sp>
        <p:nvSpPr>
          <p:cNvPr id="23" name="投影片編號版面配置區 3"/>
          <p:cNvSpPr>
            <a:spLocks noGrp="1"/>
          </p:cNvSpPr>
          <p:nvPr>
            <p:ph type="sldNum" sz="quarter" idx="12"/>
          </p:nvPr>
        </p:nvSpPr>
        <p:spPr>
          <a:xfrm>
            <a:off x="11461531" y="6386332"/>
            <a:ext cx="546538" cy="365125"/>
          </a:xfrm>
        </p:spPr>
        <p:txBody>
          <a:bodyPr/>
          <a:lstStyle>
            <a:lvl1pPr>
              <a:defRPr>
                <a:latin typeface="Adobe 宋体 Std L" panose="02020300000000000000" pitchFamily="18" charset="-128"/>
                <a:ea typeface="Adobe 宋体 Std L" panose="02020300000000000000" pitchFamily="18" charset="-128"/>
              </a:defRPr>
            </a:lvl1pPr>
          </a:lstStyle>
          <a:p>
            <a:fld id="{273D50BF-F804-4F2B-A050-D3DD5B4A1FE5}" type="slidenum">
              <a:rPr lang="zh-TW" altLang="en-US" smtClean="0"/>
              <a:pPr/>
              <a:t>‹#›</a:t>
            </a:fld>
            <a:endParaRPr lang="zh-TW" altLang="en-US" dirty="0"/>
          </a:p>
        </p:txBody>
      </p:sp>
      <p:sp>
        <p:nvSpPr>
          <p:cNvPr id="9" name="內容版面配置區 2"/>
          <p:cNvSpPr>
            <a:spLocks noGrp="1"/>
          </p:cNvSpPr>
          <p:nvPr>
            <p:ph sz="quarter" idx="13"/>
          </p:nvPr>
        </p:nvSpPr>
        <p:spPr>
          <a:xfrm>
            <a:off x="4473145" y="1801743"/>
            <a:ext cx="3680986" cy="480220"/>
          </a:xfrm>
        </p:spPr>
        <p:txBody>
          <a:bodyPr>
            <a:noAutofit/>
          </a:bodyPr>
          <a:lstStyle>
            <a:lvl1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微軟正黑體" panose="020B0604030504040204" pitchFamily="34" charset="-120"/>
                <a:ea typeface="微軟正黑體" panose="020B0604030504040204" pitchFamily="34" charset="-120"/>
                <a:cs typeface="+mn-cs"/>
              </a:defRPr>
            </a:lvl1pPr>
            <a:lvl2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2pPr>
            <a:lvl3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3pPr>
            <a:lvl4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4pPr>
            <a:lvl5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a:solidFill>
                  <a:schemeClr val="tx1"/>
                </a:solidFill>
                <a:latin typeface="Adobe 宋体 Std L" panose="02020300000000000000" pitchFamily="18" charset="-128"/>
                <a:ea typeface="Adobe 宋体 Std L" panose="02020300000000000000" pitchFamily="18" charset="-128"/>
                <a:cs typeface="+mn-cs"/>
              </a:defRPr>
            </a:lvl5pPr>
          </a:lstStyle>
          <a:p>
            <a:pPr lvl="0"/>
            <a:r>
              <a:rPr lang="zh-TW" altLang="en-US" dirty="0"/>
              <a:t>編輯母片文字樣式</a:t>
            </a:r>
          </a:p>
        </p:txBody>
      </p:sp>
      <p:sp>
        <p:nvSpPr>
          <p:cNvPr id="15" name="標題 1"/>
          <p:cNvSpPr>
            <a:spLocks noGrp="1"/>
          </p:cNvSpPr>
          <p:nvPr>
            <p:ph type="title"/>
          </p:nvPr>
        </p:nvSpPr>
        <p:spPr>
          <a:xfrm>
            <a:off x="968115" y="800313"/>
            <a:ext cx="7186016" cy="868517"/>
          </a:xfrm>
        </p:spPr>
        <p:txBody>
          <a:bodyPr anchor="b">
            <a:normAutofit/>
          </a:bodyPr>
          <a:lstStyle>
            <a:lvl1pPr marL="0" algn="l" defTabSz="914400" rtl="0" eaLnBrk="1" latinLnBrk="0" hangingPunct="1">
              <a:defRPr lang="zh-TW" altLang="en-US" sz="4000" b="1" kern="1200" dirty="0">
                <a:solidFill>
                  <a:srgbClr val="94252E"/>
                </a:solidFill>
                <a:latin typeface="微軟正黑體" panose="020B0604030504040204" pitchFamily="34" charset="-120"/>
                <a:ea typeface="微軟正黑體" panose="020B0604030504040204" pitchFamily="34" charset="-120"/>
                <a:cs typeface="+mn-cs"/>
              </a:defRPr>
            </a:lvl1pPr>
          </a:lstStyle>
          <a:p>
            <a:r>
              <a:rPr lang="zh-TW" altLang="en-US" dirty="0"/>
              <a:t>按一下以編輯母片標題樣式</a:t>
            </a:r>
          </a:p>
        </p:txBody>
      </p:sp>
      <p:sp>
        <p:nvSpPr>
          <p:cNvPr id="16" name="圖片版面配置區 10"/>
          <p:cNvSpPr>
            <a:spLocks noGrp="1"/>
          </p:cNvSpPr>
          <p:nvPr>
            <p:ph type="pic" sz="quarter" idx="10"/>
          </p:nvPr>
        </p:nvSpPr>
        <p:spPr>
          <a:xfrm>
            <a:off x="968114" y="1801744"/>
            <a:ext cx="3363563" cy="4012894"/>
          </a:xfrm>
        </p:spPr>
        <p:txBody>
          <a:bodyPr/>
          <a:lstStyle/>
          <a:p>
            <a:endParaRPr lang="zh-TW" altLang="en-US" dirty="0"/>
          </a:p>
        </p:txBody>
      </p:sp>
      <p:cxnSp>
        <p:nvCxnSpPr>
          <p:cNvPr id="11" name="直線接點 10">
            <a:extLst>
              <a:ext uri="{FF2B5EF4-FFF2-40B4-BE49-F238E27FC236}">
                <a16:creationId xmlns:a16="http://schemas.microsoft.com/office/drawing/2014/main" id="{99BED0A3-1E31-45FD-A059-6DF05F4CAEC0}"/>
              </a:ext>
            </a:extLst>
          </p:cNvPr>
          <p:cNvCxnSpPr/>
          <p:nvPr userDrawn="1"/>
        </p:nvCxnSpPr>
        <p:spPr>
          <a:xfrm>
            <a:off x="0" y="1668830"/>
            <a:ext cx="9302750" cy="0"/>
          </a:xfrm>
          <a:prstGeom prst="line">
            <a:avLst/>
          </a:prstGeom>
          <a:ln w="12700">
            <a:solidFill>
              <a:srgbClr val="93282B"/>
            </a:solidFill>
          </a:ln>
        </p:spPr>
        <p:style>
          <a:lnRef idx="1">
            <a:schemeClr val="accent1"/>
          </a:lnRef>
          <a:fillRef idx="0">
            <a:schemeClr val="accent1"/>
          </a:fillRef>
          <a:effectRef idx="0">
            <a:schemeClr val="accent1"/>
          </a:effectRef>
          <a:fontRef idx="minor">
            <a:schemeClr val="tx1"/>
          </a:fontRef>
        </p:style>
      </p:cxnSp>
      <p:pic>
        <p:nvPicPr>
          <p:cNvPr id="12" name="圖片 11">
            <a:extLst>
              <a:ext uri="{FF2B5EF4-FFF2-40B4-BE49-F238E27FC236}">
                <a16:creationId xmlns:a16="http://schemas.microsoft.com/office/drawing/2014/main" id="{063C8BF5-DE2E-43CA-9E5D-65BEC4A766B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192217" y="5609484"/>
            <a:ext cx="2268594" cy="1254376"/>
          </a:xfrm>
          <a:prstGeom prst="rect">
            <a:avLst/>
          </a:prstGeom>
        </p:spPr>
      </p:pic>
      <p:cxnSp>
        <p:nvCxnSpPr>
          <p:cNvPr id="13" name="直線接點 12">
            <a:extLst>
              <a:ext uri="{FF2B5EF4-FFF2-40B4-BE49-F238E27FC236}">
                <a16:creationId xmlns:a16="http://schemas.microsoft.com/office/drawing/2014/main" id="{59F0B056-CF20-46F3-B7BE-393B8F670D3E}"/>
              </a:ext>
            </a:extLst>
          </p:cNvPr>
          <p:cNvCxnSpPr/>
          <p:nvPr userDrawn="1"/>
        </p:nvCxnSpPr>
        <p:spPr>
          <a:xfrm>
            <a:off x="0" y="6369050"/>
            <a:ext cx="9302750" cy="0"/>
          </a:xfrm>
          <a:prstGeom prst="line">
            <a:avLst/>
          </a:prstGeom>
          <a:ln w="12700">
            <a:solidFill>
              <a:srgbClr val="93282B"/>
            </a:solidFill>
          </a:ln>
        </p:spPr>
        <p:style>
          <a:lnRef idx="1">
            <a:schemeClr val="accent1"/>
          </a:lnRef>
          <a:fillRef idx="0">
            <a:schemeClr val="accent1"/>
          </a:fillRef>
          <a:effectRef idx="0">
            <a:schemeClr val="accent1"/>
          </a:effectRef>
          <a:fontRef idx="minor">
            <a:schemeClr val="tx1"/>
          </a:fontRef>
        </p:style>
      </p:cxnSp>
      <p:cxnSp>
        <p:nvCxnSpPr>
          <p:cNvPr id="14" name="直線接點 13">
            <a:extLst>
              <a:ext uri="{FF2B5EF4-FFF2-40B4-BE49-F238E27FC236}">
                <a16:creationId xmlns:a16="http://schemas.microsoft.com/office/drawing/2014/main" id="{AA60D939-9621-4C65-88E7-8F2EEA9764C8}"/>
              </a:ext>
            </a:extLst>
          </p:cNvPr>
          <p:cNvCxnSpPr>
            <a:cxnSpLocks/>
          </p:cNvCxnSpPr>
          <p:nvPr userDrawn="1"/>
        </p:nvCxnSpPr>
        <p:spPr>
          <a:xfrm flipH="1">
            <a:off x="11182350" y="6299200"/>
            <a:ext cx="1009650" cy="0"/>
          </a:xfrm>
          <a:prstGeom prst="line">
            <a:avLst/>
          </a:prstGeom>
          <a:ln w="12700">
            <a:solidFill>
              <a:srgbClr val="93282B"/>
            </a:solidFill>
          </a:ln>
        </p:spPr>
        <p:style>
          <a:lnRef idx="1">
            <a:schemeClr val="accent1"/>
          </a:lnRef>
          <a:fillRef idx="0">
            <a:schemeClr val="accent1"/>
          </a:fillRef>
          <a:effectRef idx="0">
            <a:schemeClr val="accent1"/>
          </a:effectRef>
          <a:fontRef idx="minor">
            <a:schemeClr val="tx1"/>
          </a:fontRef>
        </p:style>
      </p:cxnSp>
      <p:sp>
        <p:nvSpPr>
          <p:cNvPr id="17" name="矩形 16">
            <a:extLst>
              <a:ext uri="{FF2B5EF4-FFF2-40B4-BE49-F238E27FC236}">
                <a16:creationId xmlns:a16="http://schemas.microsoft.com/office/drawing/2014/main" id="{28DE28C5-B29C-4D9E-B3CE-D3E34865EB28}"/>
              </a:ext>
            </a:extLst>
          </p:cNvPr>
          <p:cNvSpPr/>
          <p:nvPr userDrawn="1"/>
        </p:nvSpPr>
        <p:spPr>
          <a:xfrm rot="5400000">
            <a:off x="-3299466" y="3299465"/>
            <a:ext cx="6858004" cy="259072"/>
          </a:xfrm>
          <a:prstGeom prst="rect">
            <a:avLst/>
          </a:prstGeom>
          <a:solidFill>
            <a:srgbClr val="9E7D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51703011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內文(文字為主)">
    <p:spTree>
      <p:nvGrpSpPr>
        <p:cNvPr id="1" name=""/>
        <p:cNvGrpSpPr/>
        <p:nvPr/>
      </p:nvGrpSpPr>
      <p:grpSpPr>
        <a:xfrm>
          <a:off x="0" y="0"/>
          <a:ext cx="0" cy="0"/>
          <a:chOff x="0" y="0"/>
          <a:chExt cx="0" cy="0"/>
        </a:xfrm>
      </p:grpSpPr>
      <p:cxnSp>
        <p:nvCxnSpPr>
          <p:cNvPr id="17" name="直線接點 16">
            <a:extLst>
              <a:ext uri="{FF2B5EF4-FFF2-40B4-BE49-F238E27FC236}">
                <a16:creationId xmlns:a16="http://schemas.microsoft.com/office/drawing/2014/main" id="{3E0D9902-C439-440B-85B5-011C70BD0D15}"/>
              </a:ext>
            </a:extLst>
          </p:cNvPr>
          <p:cNvCxnSpPr/>
          <p:nvPr userDrawn="1"/>
        </p:nvCxnSpPr>
        <p:spPr>
          <a:xfrm>
            <a:off x="0" y="1668830"/>
            <a:ext cx="9302750" cy="0"/>
          </a:xfrm>
          <a:prstGeom prst="line">
            <a:avLst/>
          </a:prstGeom>
          <a:ln w="12700">
            <a:solidFill>
              <a:srgbClr val="93282B"/>
            </a:solidFill>
          </a:ln>
        </p:spPr>
        <p:style>
          <a:lnRef idx="1">
            <a:schemeClr val="accent1"/>
          </a:lnRef>
          <a:fillRef idx="0">
            <a:schemeClr val="accent1"/>
          </a:fillRef>
          <a:effectRef idx="0">
            <a:schemeClr val="accent1"/>
          </a:effectRef>
          <a:fontRef idx="minor">
            <a:schemeClr val="tx1"/>
          </a:fontRef>
        </p:style>
      </p:cxnSp>
      <p:sp>
        <p:nvSpPr>
          <p:cNvPr id="23" name="投影片編號版面配置區 3"/>
          <p:cNvSpPr>
            <a:spLocks noGrp="1"/>
          </p:cNvSpPr>
          <p:nvPr>
            <p:ph type="sldNum" sz="quarter" idx="12"/>
          </p:nvPr>
        </p:nvSpPr>
        <p:spPr>
          <a:xfrm>
            <a:off x="11461531" y="6386332"/>
            <a:ext cx="546538" cy="365125"/>
          </a:xfrm>
        </p:spPr>
        <p:txBody>
          <a:bodyPr/>
          <a:lstStyle>
            <a:lvl1pPr>
              <a:defRPr>
                <a:latin typeface="Adobe 宋体 Std L" panose="02020300000000000000" pitchFamily="18" charset="-128"/>
                <a:ea typeface="Adobe 宋体 Std L" panose="02020300000000000000" pitchFamily="18" charset="-128"/>
              </a:defRPr>
            </a:lvl1pPr>
          </a:lstStyle>
          <a:p>
            <a:fld id="{273D50BF-F804-4F2B-A050-D3DD5B4A1FE5}" type="slidenum">
              <a:rPr lang="zh-TW" altLang="en-US" smtClean="0"/>
              <a:pPr/>
              <a:t>‹#›</a:t>
            </a:fld>
            <a:endParaRPr lang="zh-TW" altLang="en-US" dirty="0"/>
          </a:p>
        </p:txBody>
      </p:sp>
      <p:sp>
        <p:nvSpPr>
          <p:cNvPr id="8" name="內容版面配置區 2"/>
          <p:cNvSpPr>
            <a:spLocks noGrp="1"/>
          </p:cNvSpPr>
          <p:nvPr>
            <p:ph sz="quarter" idx="14"/>
          </p:nvPr>
        </p:nvSpPr>
        <p:spPr>
          <a:xfrm>
            <a:off x="968116" y="2406377"/>
            <a:ext cx="10493414" cy="3408265"/>
          </a:xfrm>
        </p:spPr>
        <p:txBody>
          <a:bodyPr>
            <a:noAutofit/>
          </a:bodyPr>
          <a:lstStyle>
            <a:lvl1pPr marL="0" marR="0" indent="0" algn="just" defTabSz="914400" rtl="0" eaLnBrk="1" fontAlgn="auto" latinLnBrk="0" hangingPunct="1">
              <a:lnSpc>
                <a:spcPct val="120000"/>
              </a:lnSpc>
              <a:spcBef>
                <a:spcPts val="0"/>
              </a:spcBef>
              <a:spcAft>
                <a:spcPts val="0"/>
              </a:spcAft>
              <a:buClrTx/>
              <a:buSzTx/>
              <a:buFontTx/>
              <a:buNone/>
              <a:tabLst/>
              <a:defRPr lang="zh-TW" altLang="en-US" sz="1400" kern="1200" dirty="0" smtClean="0">
                <a:solidFill>
                  <a:schemeClr val="tx1"/>
                </a:solidFill>
                <a:latin typeface="微軟正黑體" panose="020B0604030504040204" pitchFamily="34" charset="-120"/>
                <a:ea typeface="微軟正黑體" panose="020B0604030504040204" pitchFamily="34" charset="-120"/>
                <a:cs typeface="+mn-cs"/>
              </a:defRPr>
            </a:lvl1pPr>
            <a:lvl2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2pPr>
            <a:lvl3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3pPr>
            <a:lvl4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4pPr>
            <a:lvl5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a:solidFill>
                  <a:schemeClr val="tx1"/>
                </a:solidFill>
                <a:latin typeface="Adobe 宋体 Std L" panose="02020300000000000000" pitchFamily="18" charset="-128"/>
                <a:ea typeface="Adobe 宋体 Std L" panose="02020300000000000000" pitchFamily="18" charset="-128"/>
                <a:cs typeface="+mn-cs"/>
              </a:defRPr>
            </a:lvl5pPr>
          </a:lstStyle>
          <a:p>
            <a:pPr lvl="0"/>
            <a:r>
              <a:rPr lang="zh-TW" altLang="en-US" dirty="0"/>
              <a:t>編輯母片文字樣式</a:t>
            </a:r>
          </a:p>
        </p:txBody>
      </p:sp>
      <p:sp>
        <p:nvSpPr>
          <p:cNvPr id="10" name="內容版面配置區 2"/>
          <p:cNvSpPr>
            <a:spLocks noGrp="1"/>
          </p:cNvSpPr>
          <p:nvPr>
            <p:ph sz="quarter" idx="13"/>
          </p:nvPr>
        </p:nvSpPr>
        <p:spPr>
          <a:xfrm>
            <a:off x="968116" y="1801744"/>
            <a:ext cx="3293443" cy="480220"/>
          </a:xfrm>
        </p:spPr>
        <p:txBody>
          <a:bodyPr>
            <a:noAutofit/>
          </a:bodyPr>
          <a:lstStyle>
            <a:lvl1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微軟正黑體" panose="020B0604030504040204" pitchFamily="34" charset="-120"/>
                <a:ea typeface="微軟正黑體" panose="020B0604030504040204" pitchFamily="34" charset="-120"/>
                <a:cs typeface="+mn-cs"/>
              </a:defRPr>
            </a:lvl1pPr>
            <a:lvl2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2pPr>
            <a:lvl3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3pPr>
            <a:lvl4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smtClean="0">
                <a:solidFill>
                  <a:schemeClr val="tx1"/>
                </a:solidFill>
                <a:latin typeface="Adobe 宋体 Std L" panose="02020300000000000000" pitchFamily="18" charset="-128"/>
                <a:ea typeface="Adobe 宋体 Std L" panose="02020300000000000000" pitchFamily="18" charset="-128"/>
                <a:cs typeface="+mn-cs"/>
              </a:defRPr>
            </a:lvl4pPr>
            <a:lvl5pPr marL="0" marR="0" indent="0" algn="just" defTabSz="914400" rtl="0" eaLnBrk="1" fontAlgn="auto" latinLnBrk="0" hangingPunct="1">
              <a:lnSpc>
                <a:spcPct val="120000"/>
              </a:lnSpc>
              <a:spcBef>
                <a:spcPts val="0"/>
              </a:spcBef>
              <a:spcAft>
                <a:spcPts val="0"/>
              </a:spcAft>
              <a:buClrTx/>
              <a:buSzTx/>
              <a:buFontTx/>
              <a:buNone/>
              <a:tabLst/>
              <a:defRPr lang="zh-TW" altLang="en-US" sz="2400" b="1" kern="1200" dirty="0">
                <a:solidFill>
                  <a:schemeClr val="tx1"/>
                </a:solidFill>
                <a:latin typeface="Adobe 宋体 Std L" panose="02020300000000000000" pitchFamily="18" charset="-128"/>
                <a:ea typeface="Adobe 宋体 Std L" panose="02020300000000000000" pitchFamily="18" charset="-128"/>
                <a:cs typeface="+mn-cs"/>
              </a:defRPr>
            </a:lvl5pPr>
          </a:lstStyle>
          <a:p>
            <a:pPr lvl="0"/>
            <a:r>
              <a:rPr lang="zh-TW" altLang="en-US" dirty="0"/>
              <a:t>編輯母片文字樣式</a:t>
            </a:r>
          </a:p>
        </p:txBody>
      </p:sp>
      <p:sp>
        <p:nvSpPr>
          <p:cNvPr id="11" name="標題 1"/>
          <p:cNvSpPr>
            <a:spLocks noGrp="1"/>
          </p:cNvSpPr>
          <p:nvPr>
            <p:ph type="title"/>
          </p:nvPr>
        </p:nvSpPr>
        <p:spPr>
          <a:xfrm>
            <a:off x="968116" y="800313"/>
            <a:ext cx="7186015" cy="868517"/>
          </a:xfrm>
        </p:spPr>
        <p:txBody>
          <a:bodyPr anchor="b">
            <a:normAutofit/>
          </a:bodyPr>
          <a:lstStyle>
            <a:lvl1pPr marL="0" algn="l" defTabSz="914400" rtl="0" eaLnBrk="1" latinLnBrk="0" hangingPunct="1">
              <a:defRPr lang="zh-TW" altLang="en-US" sz="4000" b="1" kern="1200" dirty="0">
                <a:solidFill>
                  <a:srgbClr val="94252E"/>
                </a:solidFill>
                <a:latin typeface="微軟正黑體" panose="020B0604030504040204" pitchFamily="34" charset="-120"/>
                <a:ea typeface="微軟正黑體" panose="020B0604030504040204" pitchFamily="34" charset="-120"/>
                <a:cs typeface="+mn-cs"/>
              </a:defRPr>
            </a:lvl1pPr>
          </a:lstStyle>
          <a:p>
            <a:r>
              <a:rPr lang="zh-TW" altLang="en-US" dirty="0"/>
              <a:t>按一下以編輯母片標題樣式</a:t>
            </a:r>
          </a:p>
        </p:txBody>
      </p:sp>
      <p:pic>
        <p:nvPicPr>
          <p:cNvPr id="7" name="圖片 6">
            <a:extLst>
              <a:ext uri="{FF2B5EF4-FFF2-40B4-BE49-F238E27FC236}">
                <a16:creationId xmlns:a16="http://schemas.microsoft.com/office/drawing/2014/main" id="{A5DC56FD-E81E-4887-B5F7-8804F02E6B0C}"/>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192217" y="5609484"/>
            <a:ext cx="2268594" cy="1254376"/>
          </a:xfrm>
          <a:prstGeom prst="rect">
            <a:avLst/>
          </a:prstGeom>
        </p:spPr>
      </p:pic>
      <p:cxnSp>
        <p:nvCxnSpPr>
          <p:cNvPr id="12" name="直線接點 11">
            <a:extLst>
              <a:ext uri="{FF2B5EF4-FFF2-40B4-BE49-F238E27FC236}">
                <a16:creationId xmlns:a16="http://schemas.microsoft.com/office/drawing/2014/main" id="{49B7C717-545F-4B99-83CF-5E4AB45B7E2C}"/>
              </a:ext>
            </a:extLst>
          </p:cNvPr>
          <p:cNvCxnSpPr/>
          <p:nvPr userDrawn="1"/>
        </p:nvCxnSpPr>
        <p:spPr>
          <a:xfrm>
            <a:off x="0" y="6369050"/>
            <a:ext cx="9302750" cy="0"/>
          </a:xfrm>
          <a:prstGeom prst="line">
            <a:avLst/>
          </a:prstGeom>
          <a:ln w="12700">
            <a:solidFill>
              <a:srgbClr val="93282B"/>
            </a:solidFill>
          </a:ln>
        </p:spPr>
        <p:style>
          <a:lnRef idx="1">
            <a:schemeClr val="accent1"/>
          </a:lnRef>
          <a:fillRef idx="0">
            <a:schemeClr val="accent1"/>
          </a:fillRef>
          <a:effectRef idx="0">
            <a:schemeClr val="accent1"/>
          </a:effectRef>
          <a:fontRef idx="minor">
            <a:schemeClr val="tx1"/>
          </a:fontRef>
        </p:style>
      </p:cxnSp>
      <p:cxnSp>
        <p:nvCxnSpPr>
          <p:cNvPr id="13" name="直線接點 12">
            <a:extLst>
              <a:ext uri="{FF2B5EF4-FFF2-40B4-BE49-F238E27FC236}">
                <a16:creationId xmlns:a16="http://schemas.microsoft.com/office/drawing/2014/main" id="{E228BC50-A3C0-4EA6-8342-C0A5957373EB}"/>
              </a:ext>
            </a:extLst>
          </p:cNvPr>
          <p:cNvCxnSpPr>
            <a:cxnSpLocks/>
          </p:cNvCxnSpPr>
          <p:nvPr userDrawn="1"/>
        </p:nvCxnSpPr>
        <p:spPr>
          <a:xfrm flipH="1">
            <a:off x="11182350" y="6299200"/>
            <a:ext cx="1009650" cy="0"/>
          </a:xfrm>
          <a:prstGeom prst="line">
            <a:avLst/>
          </a:prstGeom>
          <a:ln w="12700">
            <a:solidFill>
              <a:srgbClr val="93282B"/>
            </a:solidFill>
          </a:ln>
        </p:spPr>
        <p:style>
          <a:lnRef idx="1">
            <a:schemeClr val="accent1"/>
          </a:lnRef>
          <a:fillRef idx="0">
            <a:schemeClr val="accent1"/>
          </a:fillRef>
          <a:effectRef idx="0">
            <a:schemeClr val="accent1"/>
          </a:effectRef>
          <a:fontRef idx="minor">
            <a:schemeClr val="tx1"/>
          </a:fontRef>
        </p:style>
      </p:cxnSp>
      <p:sp>
        <p:nvSpPr>
          <p:cNvPr id="14" name="矩形 13">
            <a:extLst>
              <a:ext uri="{FF2B5EF4-FFF2-40B4-BE49-F238E27FC236}">
                <a16:creationId xmlns:a16="http://schemas.microsoft.com/office/drawing/2014/main" id="{B18ACED9-C79A-4325-AEC4-D62FD439127C}"/>
              </a:ext>
            </a:extLst>
          </p:cNvPr>
          <p:cNvSpPr/>
          <p:nvPr userDrawn="1"/>
        </p:nvSpPr>
        <p:spPr>
          <a:xfrm rot="5400000">
            <a:off x="-3299466" y="3299465"/>
            <a:ext cx="6858004" cy="259072"/>
          </a:xfrm>
          <a:prstGeom prst="rect">
            <a:avLst/>
          </a:prstGeom>
          <a:solidFill>
            <a:srgbClr val="9E7D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9" name="圖形 18">
            <a:extLst>
              <a:ext uri="{FF2B5EF4-FFF2-40B4-BE49-F238E27FC236}">
                <a16:creationId xmlns:a16="http://schemas.microsoft.com/office/drawing/2014/main" id="{393B8ACA-3577-439A-9FC0-1944215F1659}"/>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rot="5400000">
            <a:off x="-1824193" y="1845801"/>
            <a:ext cx="3742166" cy="259073"/>
          </a:xfrm>
          <a:prstGeom prst="rect">
            <a:avLst/>
          </a:prstGeom>
        </p:spPr>
      </p:pic>
    </p:spTree>
    <p:extLst>
      <p:ext uri="{BB962C8B-B14F-4D97-AF65-F5344CB8AC3E}">
        <p14:creationId xmlns:p14="http://schemas.microsoft.com/office/powerpoint/2010/main" val="171002215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dirty="0"/>
              <a:t>按一下以編輯母片標題樣式</a:t>
            </a:r>
          </a:p>
        </p:txBody>
      </p:sp>
      <p:sp>
        <p:nvSpPr>
          <p:cNvPr id="3" name="文字版面配置區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dirty="0"/>
              <a:t>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4" name="日期版面配置區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zh-TW" altLang="en-US"/>
          </a:p>
        </p:txBody>
      </p:sp>
      <p:sp>
        <p:nvSpPr>
          <p:cNvPr id="5" name="頁尾版面配置區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11572406" y="6356350"/>
            <a:ext cx="479686" cy="365125"/>
          </a:xfrm>
          <a:prstGeom prst="rect">
            <a:avLst/>
          </a:prstGeom>
        </p:spPr>
        <p:txBody>
          <a:bodyPr vert="horz" lIns="91440" tIns="45720" rIns="91440" bIns="45720" rtlCol="0" anchor="ctr"/>
          <a:lstStyle>
            <a:lvl1pPr algn="r">
              <a:defRPr sz="1200">
                <a:solidFill>
                  <a:schemeClr val="tx1">
                    <a:tint val="75000"/>
                  </a:schemeClr>
                </a:solidFill>
                <a:latin typeface="Times New Roman" panose="02020603050405020304" pitchFamily="18" charset="0"/>
                <a:ea typeface="Adobe 宋体 Std L" panose="02020300000000000000" pitchFamily="18" charset="-128"/>
                <a:cs typeface="Times New Roman" panose="02020603050405020304" pitchFamily="18" charset="0"/>
              </a:defRPr>
            </a:lvl1pPr>
          </a:lstStyle>
          <a:p>
            <a:fld id="{273D50BF-F804-4F2B-A050-D3DD5B4A1FE5}" type="slidenum">
              <a:rPr lang="zh-TW" altLang="en-US" smtClean="0"/>
              <a:pPr/>
              <a:t>‹#›</a:t>
            </a:fld>
            <a:endParaRPr lang="zh-TW" altLang="en-US" dirty="0"/>
          </a:p>
        </p:txBody>
      </p:sp>
    </p:spTree>
    <p:extLst>
      <p:ext uri="{BB962C8B-B14F-4D97-AF65-F5344CB8AC3E}">
        <p14:creationId xmlns:p14="http://schemas.microsoft.com/office/powerpoint/2010/main" val="257321983"/>
      </p:ext>
    </p:extLst>
  </p:cSld>
  <p:clrMap bg1="lt1" tx1="dk1" bg2="lt2" tx2="dk2" accent1="accent1" accent2="accent2" accent3="accent3" accent4="accent4" accent5="accent5" accent6="accent6" hlink="hlink" folHlink="folHlink"/>
  <p:sldLayoutIdLst>
    <p:sldLayoutId id="2147483669" r:id="rId1"/>
    <p:sldLayoutId id="2147483682" r:id="rId2"/>
    <p:sldLayoutId id="2147483670" r:id="rId3"/>
    <p:sldLayoutId id="2147483683" r:id="rId4"/>
    <p:sldLayoutId id="2147483655" r:id="rId5"/>
    <p:sldLayoutId id="2147483661" r:id="rId6"/>
    <p:sldLayoutId id="2147483664" r:id="rId7"/>
    <p:sldLayoutId id="2147483662" r:id="rId8"/>
    <p:sldLayoutId id="2147483672" r:id="rId9"/>
    <p:sldLayoutId id="2147483660" r:id="rId10"/>
    <p:sldLayoutId id="2147483673" r:id="rId11"/>
    <p:sldLayoutId id="2147483676" r:id="rId12"/>
    <p:sldLayoutId id="2147483679" r:id="rId13"/>
    <p:sldLayoutId id="2147483677" r:id="rId14"/>
    <p:sldLayoutId id="2147483680" r:id="rId15"/>
    <p:sldLayoutId id="2147483675" r:id="rId16"/>
    <p:sldLayoutId id="2147483674" r:id="rId17"/>
    <p:sldLayoutId id="2147483681" r:id="rId18"/>
    <p:sldLayoutId id="2147483666" r:id="rId19"/>
    <p:sldLayoutId id="2147483684" r:id="rId20"/>
    <p:sldLayoutId id="2147483667" r:id="rId21"/>
    <p:sldLayoutId id="2147483665" r:id="rId22"/>
  </p:sldLayoutIdLst>
  <p:hf hdr="0" ftr="0" dt="0"/>
  <p:txStyles>
    <p:titleStyle>
      <a:lvl1pPr algn="l" defTabSz="914400" rtl="0" eaLnBrk="1" latinLnBrk="0" hangingPunct="1">
        <a:lnSpc>
          <a:spcPct val="90000"/>
        </a:lnSpc>
        <a:spcBef>
          <a:spcPct val="0"/>
        </a:spcBef>
        <a:buNone/>
        <a:defRPr sz="4400" b="1" kern="1200" spc="0" baseline="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defRPr>
      </a:lvl1pPr>
    </p:titleStyle>
    <p:bodyStyle>
      <a:lvl1pPr marL="228600" indent="-228600" algn="l" defTabSz="914400" rtl="0" eaLnBrk="1" latinLnBrk="0" hangingPunct="1">
        <a:lnSpc>
          <a:spcPct val="90000"/>
        </a:lnSpc>
        <a:spcBef>
          <a:spcPts val="1000"/>
        </a:spcBef>
        <a:buClr>
          <a:srgbClr val="9E7D51"/>
        </a:buClr>
        <a:buSzPct val="50000"/>
        <a:buFont typeface="Wingdings" panose="05000000000000000000" pitchFamily="2" charset="2"/>
        <a:buChar char="u"/>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9E7D51"/>
        </a:buClr>
        <a:buSzPct val="50000"/>
        <a:buFont typeface="Wingdings" panose="05000000000000000000" pitchFamily="2" charset="2"/>
        <a:buChar char="u"/>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9E7D51"/>
        </a:buClr>
        <a:buSzPct val="50000"/>
        <a:buFont typeface="Wingdings" panose="05000000000000000000" pitchFamily="2" charset="2"/>
        <a:buChar char="u"/>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9E7D51"/>
        </a:buClr>
        <a:buSzPct val="50000"/>
        <a:buFont typeface="Wingdings" panose="05000000000000000000" pitchFamily="2" charset="2"/>
        <a:buChar char="u"/>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9E7D51"/>
        </a:buClr>
        <a:buSzPct val="50000"/>
        <a:buFont typeface="Wingdings" panose="05000000000000000000" pitchFamily="2" charset="2"/>
        <a:buChar char="u"/>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3.xml"/><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p:txBody>
          <a:bodyPr/>
          <a:lstStyle/>
          <a:p>
            <a:r>
              <a:rPr lang="en-US" altLang="zh-TW" spc="0" dirty="0">
                <a:latin typeface="Times New Roman" panose="02020603050405020304" pitchFamily="18" charset="0"/>
                <a:cs typeface="Times New Roman" panose="02020603050405020304" pitchFamily="18" charset="0"/>
              </a:rPr>
              <a:t>Topic</a:t>
            </a:r>
            <a:endParaRPr lang="zh-TW" altLang="en-US" spc="0" dirty="0">
              <a:latin typeface="Times New Roman" panose="02020603050405020304" pitchFamily="18" charset="0"/>
              <a:cs typeface="Times New Roman" panose="02020603050405020304" pitchFamily="18" charset="0"/>
            </a:endParaRPr>
          </a:p>
        </p:txBody>
      </p:sp>
      <p:sp>
        <p:nvSpPr>
          <p:cNvPr id="4" name="內容版面配置區 3"/>
          <p:cNvSpPr>
            <a:spLocks noGrp="1"/>
          </p:cNvSpPr>
          <p:nvPr>
            <p:ph sz="quarter" idx="10"/>
          </p:nvPr>
        </p:nvSpPr>
        <p:spPr/>
        <p:txBody>
          <a:bodyPr/>
          <a:lstStyle/>
          <a:p>
            <a:r>
              <a:rPr lang="en-US" altLang="zh-TW" dirty="0">
                <a:latin typeface="Arial" panose="020B0604020202020204" pitchFamily="34" charset="0"/>
                <a:cs typeface="Arial" panose="020B0604020202020204" pitchFamily="34" charset="0"/>
              </a:rPr>
              <a:t>Proposer: </a:t>
            </a:r>
            <a:endParaRPr lang="zh-TW" altLang="en-US" dirty="0">
              <a:latin typeface="Arial" panose="020B0604020202020204" pitchFamily="34" charset="0"/>
              <a:cs typeface="Arial" panose="020B0604020202020204" pitchFamily="34" charset="0"/>
            </a:endParaRPr>
          </a:p>
          <a:p>
            <a:r>
              <a:rPr lang="en-US" altLang="zh-TW" dirty="0">
                <a:latin typeface="Arial" panose="020B0604020202020204" pitchFamily="34" charset="0"/>
                <a:cs typeface="Arial" panose="020B0604020202020204" pitchFamily="34" charset="0"/>
              </a:rPr>
              <a:t>Date: Feb 02, 2022</a:t>
            </a:r>
          </a:p>
        </p:txBody>
      </p:sp>
    </p:spTree>
    <p:extLst>
      <p:ext uri="{BB962C8B-B14F-4D97-AF65-F5344CB8AC3E}">
        <p14:creationId xmlns:p14="http://schemas.microsoft.com/office/powerpoint/2010/main" val="12044155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273D50BF-F804-4F2B-A050-D3DD5B4A1FE5}" type="slidenum">
              <a:rPr lang="zh-TW" altLang="en-US" smtClean="0"/>
              <a:pPr/>
              <a:t>10</a:t>
            </a:fld>
            <a:endParaRPr lang="zh-TW" altLang="en-US" dirty="0"/>
          </a:p>
        </p:txBody>
      </p:sp>
      <p:sp>
        <p:nvSpPr>
          <p:cNvPr id="3" name="內容版面配置區 2"/>
          <p:cNvSpPr>
            <a:spLocks noGrp="1"/>
          </p:cNvSpPr>
          <p:nvPr>
            <p:ph sz="quarter" idx="13"/>
          </p:nvPr>
        </p:nvSpPr>
        <p:spPr/>
        <p:txBody>
          <a:bodyPr/>
          <a:lstStyle/>
          <a:p>
            <a:r>
              <a:rPr lang="en-US" altLang="zh-TW" dirty="0">
                <a:latin typeface="Arial" panose="020B0604020202020204" pitchFamily="34" charset="0"/>
                <a:cs typeface="Arial" panose="020B0604020202020204" pitchFamily="34" charset="0"/>
              </a:rPr>
              <a:t>Subtitle(Arial/24pt)</a:t>
            </a:r>
          </a:p>
          <a:p>
            <a:endParaRPr lang="zh-TW" altLang="en-US" dirty="0"/>
          </a:p>
        </p:txBody>
      </p:sp>
      <p:sp>
        <p:nvSpPr>
          <p:cNvPr id="4" name="內容版面配置區 3"/>
          <p:cNvSpPr>
            <a:spLocks noGrp="1"/>
          </p:cNvSpPr>
          <p:nvPr>
            <p:ph sz="quarter" idx="15"/>
          </p:nvPr>
        </p:nvSpPr>
        <p:spPr/>
        <p:txBody>
          <a:bodyPr/>
          <a:lstStyle/>
          <a:p>
            <a:r>
              <a:rPr lang="en-US" altLang="zh-TW" dirty="0">
                <a:latin typeface="Arial" panose="020B0604020202020204" pitchFamily="34" charset="0"/>
                <a:cs typeface="Arial" panose="020B0604020202020204" pitchFamily="34" charset="0"/>
              </a:rPr>
              <a:t>Item 1</a:t>
            </a:r>
            <a:r>
              <a:rPr lang="zh-TW" altLang="en-US" dirty="0">
                <a:latin typeface="Arial" panose="020B0604020202020204" pitchFamily="34" charset="0"/>
                <a:cs typeface="Arial" panose="020B0604020202020204" pitchFamily="34" charset="0"/>
              </a:rPr>
              <a:t> </a:t>
            </a:r>
            <a:r>
              <a:rPr lang="en-US" altLang="zh-TW" dirty="0">
                <a:latin typeface="Arial" panose="020B0604020202020204" pitchFamily="34" charset="0"/>
                <a:cs typeface="Arial" panose="020B0604020202020204" pitchFamily="34" charset="0"/>
              </a:rPr>
              <a:t>(Arial/20pt)</a:t>
            </a:r>
          </a:p>
          <a:p>
            <a:r>
              <a:rPr lang="en-US" altLang="zh-TW" dirty="0">
                <a:latin typeface="Arial" panose="020B0604020202020204" pitchFamily="34" charset="0"/>
                <a:cs typeface="Arial" panose="020B0604020202020204" pitchFamily="34" charset="0"/>
              </a:rPr>
              <a:t>Item 2</a:t>
            </a:r>
          </a:p>
          <a:p>
            <a:r>
              <a:rPr lang="en-US" altLang="zh-TW" dirty="0">
                <a:latin typeface="Arial" panose="020B0604020202020204" pitchFamily="34" charset="0"/>
                <a:cs typeface="Arial" panose="020B0604020202020204" pitchFamily="34" charset="0"/>
              </a:rPr>
              <a:t>Item 3</a:t>
            </a:r>
          </a:p>
          <a:p>
            <a:r>
              <a:rPr lang="en-US" altLang="zh-TW" dirty="0">
                <a:latin typeface="Arial" panose="020B0604020202020204" pitchFamily="34" charset="0"/>
                <a:cs typeface="Arial" panose="020B0604020202020204" pitchFamily="34" charset="0"/>
              </a:rPr>
              <a:t>Item 4</a:t>
            </a:r>
          </a:p>
          <a:p>
            <a:r>
              <a:rPr lang="en-US" altLang="zh-TW" dirty="0">
                <a:latin typeface="Arial" panose="020B0604020202020204" pitchFamily="34" charset="0"/>
                <a:cs typeface="Arial" panose="020B0604020202020204" pitchFamily="34" charset="0"/>
              </a:rPr>
              <a:t>Item 5</a:t>
            </a:r>
          </a:p>
          <a:p>
            <a:r>
              <a:rPr lang="en-US" altLang="zh-TW" dirty="0">
                <a:latin typeface="Arial" panose="020B0604020202020204" pitchFamily="34" charset="0"/>
                <a:cs typeface="Arial" panose="020B0604020202020204" pitchFamily="34" charset="0"/>
              </a:rPr>
              <a:t>Item 6</a:t>
            </a:r>
            <a:endParaRPr lang="zh-TW" altLang="en-US" dirty="0">
              <a:latin typeface="Arial" panose="020B0604020202020204" pitchFamily="34" charset="0"/>
              <a:cs typeface="Arial" panose="020B0604020202020204" pitchFamily="34" charset="0"/>
            </a:endParaRPr>
          </a:p>
          <a:p>
            <a:endParaRPr lang="zh-TW" altLang="en-US" dirty="0"/>
          </a:p>
        </p:txBody>
      </p:sp>
    </p:spTree>
    <p:extLst>
      <p:ext uri="{BB962C8B-B14F-4D97-AF65-F5344CB8AC3E}">
        <p14:creationId xmlns:p14="http://schemas.microsoft.com/office/powerpoint/2010/main" val="152467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內容版面配置區 11">
            <a:extLst>
              <a:ext uri="{FF2B5EF4-FFF2-40B4-BE49-F238E27FC236}">
                <a16:creationId xmlns:a16="http://schemas.microsoft.com/office/drawing/2014/main" id="{85E4D84A-90EE-46B4-A9BB-5683D88A8625}"/>
              </a:ext>
            </a:extLst>
          </p:cNvPr>
          <p:cNvSpPr>
            <a:spLocks noGrp="1"/>
          </p:cNvSpPr>
          <p:nvPr>
            <p:ph sz="quarter" idx="13"/>
          </p:nvPr>
        </p:nvSpPr>
        <p:spPr/>
        <p:txBody>
          <a:bodyPr/>
          <a:lstStyle/>
          <a:p>
            <a:r>
              <a:rPr lang="en-US" altLang="zh-TW" dirty="0">
                <a:latin typeface="Arial "/>
              </a:rPr>
              <a:t>Figure note</a:t>
            </a:r>
            <a:r>
              <a:rPr lang="zh-TW" altLang="en-US" dirty="0">
                <a:latin typeface="Arial "/>
              </a:rPr>
              <a:t> </a:t>
            </a:r>
            <a:r>
              <a:rPr lang="en-US" altLang="zh-TW" dirty="0">
                <a:latin typeface="Arial "/>
              </a:rPr>
              <a:t>(Arial/9pt)</a:t>
            </a:r>
            <a:endParaRPr lang="zh-TW" altLang="en-US" dirty="0">
              <a:latin typeface="Arial "/>
            </a:endParaRPr>
          </a:p>
        </p:txBody>
      </p:sp>
      <p:sp>
        <p:nvSpPr>
          <p:cNvPr id="3" name="投影片編號版面配置區 2"/>
          <p:cNvSpPr>
            <a:spLocks noGrp="1"/>
          </p:cNvSpPr>
          <p:nvPr>
            <p:ph type="sldNum" sz="quarter" idx="12"/>
          </p:nvPr>
        </p:nvSpPr>
        <p:spPr/>
        <p:txBody>
          <a:bodyPr/>
          <a:lstStyle/>
          <a:p>
            <a:fld id="{273D50BF-F804-4F2B-A050-D3DD5B4A1FE5}" type="slidenum">
              <a:rPr lang="zh-TW" altLang="en-US" smtClean="0"/>
              <a:pPr/>
              <a:t>11</a:t>
            </a:fld>
            <a:endParaRPr lang="zh-TW" altLang="en-US" dirty="0"/>
          </a:p>
        </p:txBody>
      </p:sp>
      <p:sp>
        <p:nvSpPr>
          <p:cNvPr id="4" name="內容版面配置區 3"/>
          <p:cNvSpPr>
            <a:spLocks noGrp="1"/>
          </p:cNvSpPr>
          <p:nvPr>
            <p:ph sz="quarter" idx="16"/>
          </p:nvPr>
        </p:nvSpPr>
        <p:spPr>
          <a:xfrm>
            <a:off x="968116" y="800313"/>
            <a:ext cx="3615386" cy="480220"/>
          </a:xfrm>
        </p:spPr>
        <p:txBody>
          <a:bodyPr/>
          <a:lstStyle/>
          <a:p>
            <a:r>
              <a:rPr lang="en-US" altLang="zh-TW" sz="2400" b="1" dirty="0">
                <a:latin typeface="Arial" panose="020B0604020202020204" pitchFamily="34" charset="0"/>
                <a:cs typeface="Arial" panose="020B0604020202020204" pitchFamily="34" charset="0"/>
              </a:rPr>
              <a:t>Subtitle(Arial/24pt)</a:t>
            </a:r>
          </a:p>
          <a:p>
            <a:endParaRPr lang="zh-TW" altLang="en-US" dirty="0"/>
          </a:p>
        </p:txBody>
      </p:sp>
      <p:pic>
        <p:nvPicPr>
          <p:cNvPr id="7" name="圖片版面配置區 2"/>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rcRect l="12439" r="12439"/>
          <a:stretch>
            <a:fillRect/>
          </a:stretch>
        </p:blipFill>
        <p:spPr/>
      </p:pic>
      <p:sp>
        <p:nvSpPr>
          <p:cNvPr id="6" name="內容版面配置區 5"/>
          <p:cNvSpPr>
            <a:spLocks noGrp="1"/>
          </p:cNvSpPr>
          <p:nvPr>
            <p:ph sz="quarter" idx="17"/>
          </p:nvPr>
        </p:nvSpPr>
        <p:spPr/>
        <p:txBody>
          <a:bodyPr/>
          <a:lstStyle/>
          <a:p>
            <a:r>
              <a:rPr lang="en-US" altLang="zh-TW" dirty="0">
                <a:latin typeface="Arial "/>
              </a:rPr>
              <a:t>Content Text (Arial/14pt): </a:t>
            </a:r>
          </a:p>
          <a:p>
            <a:pPr algn="l"/>
            <a:r>
              <a:rPr lang="en-US" altLang="zh-TW" b="0" i="0" dirty="0">
                <a:effectLst/>
                <a:latin typeface="Arial "/>
              </a:rPr>
              <a:t>In academic publishing, a paper is an academic work that is usually published in an </a:t>
            </a:r>
            <a:r>
              <a:rPr lang="en-US" altLang="zh-TW" b="0" i="0" u="none" strike="noStrike" dirty="0">
                <a:effectLst/>
                <a:latin typeface="Arial "/>
              </a:rPr>
              <a:t>academic journal</a:t>
            </a:r>
            <a:r>
              <a:rPr lang="en-US" altLang="zh-TW" b="0" i="0" dirty="0">
                <a:effectLst/>
                <a:latin typeface="Arial "/>
              </a:rPr>
              <a:t>. </a:t>
            </a:r>
          </a:p>
          <a:p>
            <a:pPr algn="l"/>
            <a:endParaRPr lang="en-US" altLang="zh-TW" baseline="30000" dirty="0">
              <a:latin typeface="Arial "/>
            </a:endParaRPr>
          </a:p>
          <a:p>
            <a:pPr algn="l"/>
            <a:r>
              <a:rPr lang="en-US" altLang="zh-TW" b="0" i="0" dirty="0">
                <a:effectLst/>
                <a:latin typeface="Arial "/>
              </a:rPr>
              <a:t>This is particularly true for the most popular journals where the number of accepted articles often outnumbers the space for printing. Due to this, many academics </a:t>
            </a:r>
            <a:r>
              <a:rPr lang="en-US" altLang="zh-TW" b="0" i="0" u="none" strike="noStrike" dirty="0">
                <a:effectLst/>
                <a:latin typeface="Arial "/>
              </a:rPr>
              <a:t>self-archive</a:t>
            </a:r>
            <a:r>
              <a:rPr lang="en-US" altLang="zh-TW" b="0" i="0" dirty="0">
                <a:effectLst/>
                <a:latin typeface="Arial "/>
              </a:rPr>
              <a:t> a '</a:t>
            </a:r>
            <a:r>
              <a:rPr lang="en-US" altLang="zh-TW" b="0" i="0" u="none" strike="noStrike" dirty="0">
                <a:effectLst/>
                <a:latin typeface="Arial "/>
              </a:rPr>
              <a:t>preprint</a:t>
            </a:r>
            <a:r>
              <a:rPr lang="en-US" altLang="zh-TW" b="0" i="0" dirty="0">
                <a:effectLst/>
                <a:latin typeface="Arial "/>
              </a:rPr>
              <a:t>' or '</a:t>
            </a:r>
            <a:r>
              <a:rPr lang="en-US" altLang="zh-TW" b="0" i="0" u="none" strike="noStrike" dirty="0" err="1">
                <a:effectLst/>
                <a:latin typeface="Arial "/>
              </a:rPr>
              <a:t>postprint</a:t>
            </a:r>
            <a:r>
              <a:rPr lang="en-US" altLang="zh-TW" b="0" i="0" dirty="0">
                <a:effectLst/>
                <a:latin typeface="Arial "/>
              </a:rPr>
              <a:t>' copy of their paper for free download from their personal or institutional website.</a:t>
            </a:r>
            <a:endParaRPr lang="zh-TW" altLang="en-US" dirty="0">
              <a:latin typeface="Arial "/>
              <a:cs typeface="Arial" panose="020B0604020202020204" pitchFamily="34" charset="0"/>
            </a:endParaRPr>
          </a:p>
        </p:txBody>
      </p:sp>
      <p:sp>
        <p:nvSpPr>
          <p:cNvPr id="8" name="標題 1"/>
          <p:cNvSpPr txBox="1">
            <a:spLocks/>
          </p:cNvSpPr>
          <p:nvPr/>
        </p:nvSpPr>
        <p:spPr>
          <a:xfrm>
            <a:off x="4676455" y="379562"/>
            <a:ext cx="3639409" cy="66710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lang="zh-TW" altLang="en-US" sz="5400" b="1" kern="1200" dirty="0">
                <a:solidFill>
                  <a:schemeClr val="bg1"/>
                </a:solidFill>
                <a:latin typeface="微軟正黑體" panose="020B0604030504040204" pitchFamily="34" charset="-120"/>
                <a:ea typeface="微軟正黑體" panose="020B0604030504040204" pitchFamily="34" charset="-120"/>
                <a:cs typeface="+mn-cs"/>
              </a:defRPr>
            </a:lvl1pPr>
          </a:lstStyle>
          <a:p>
            <a:r>
              <a:rPr lang="en-US" altLang="zh-TW" sz="2800" dirty="0">
                <a:solidFill>
                  <a:schemeClr val="tx1"/>
                </a:solidFill>
                <a:latin typeface="Arial "/>
              </a:rPr>
              <a:t>(Figure Here)</a:t>
            </a:r>
            <a:endParaRPr lang="zh-TW" altLang="en-US" sz="2800" dirty="0">
              <a:solidFill>
                <a:schemeClr val="tx1"/>
              </a:solidFill>
              <a:latin typeface="Arial "/>
            </a:endParaRPr>
          </a:p>
        </p:txBody>
      </p:sp>
    </p:spTree>
    <p:extLst>
      <p:ext uri="{BB962C8B-B14F-4D97-AF65-F5344CB8AC3E}">
        <p14:creationId xmlns:p14="http://schemas.microsoft.com/office/powerpoint/2010/main" val="20969897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內容版面配置區 3"/>
          <p:cNvSpPr>
            <a:spLocks noGrp="1"/>
          </p:cNvSpPr>
          <p:nvPr>
            <p:ph sz="quarter" idx="13"/>
          </p:nvPr>
        </p:nvSpPr>
        <p:spPr/>
        <p:txBody>
          <a:bodyPr/>
          <a:lstStyle/>
          <a:p>
            <a:r>
              <a:rPr lang="en-US" altLang="zh-TW" dirty="0">
                <a:latin typeface="Arial "/>
              </a:rPr>
              <a:t>Figure note</a:t>
            </a:r>
            <a:r>
              <a:rPr lang="zh-TW" altLang="en-US" dirty="0">
                <a:latin typeface="Arial "/>
              </a:rPr>
              <a:t> </a:t>
            </a:r>
            <a:r>
              <a:rPr lang="en-US" altLang="zh-TW" dirty="0">
                <a:latin typeface="Arial "/>
              </a:rPr>
              <a:t>(Arial/9pt)</a:t>
            </a:r>
            <a:endParaRPr lang="zh-TW" altLang="en-US" dirty="0">
              <a:latin typeface="Arial "/>
            </a:endParaRPr>
          </a:p>
        </p:txBody>
      </p:sp>
      <p:sp>
        <p:nvSpPr>
          <p:cNvPr id="3" name="投影片編號版面配置區 2"/>
          <p:cNvSpPr>
            <a:spLocks noGrp="1"/>
          </p:cNvSpPr>
          <p:nvPr>
            <p:ph type="sldNum" sz="quarter" idx="12"/>
          </p:nvPr>
        </p:nvSpPr>
        <p:spPr/>
        <p:txBody>
          <a:bodyPr/>
          <a:lstStyle/>
          <a:p>
            <a:fld id="{273D50BF-F804-4F2B-A050-D3DD5B4A1FE5}" type="slidenum">
              <a:rPr lang="zh-TW" altLang="en-US" smtClean="0"/>
              <a:pPr/>
              <a:t>12</a:t>
            </a:fld>
            <a:endParaRPr lang="zh-TW" altLang="en-US" dirty="0"/>
          </a:p>
        </p:txBody>
      </p:sp>
      <p:sp>
        <p:nvSpPr>
          <p:cNvPr id="5" name="內容版面配置區 4"/>
          <p:cNvSpPr>
            <a:spLocks noGrp="1"/>
          </p:cNvSpPr>
          <p:nvPr>
            <p:ph sz="quarter" idx="16"/>
          </p:nvPr>
        </p:nvSpPr>
        <p:spPr/>
        <p:txBody>
          <a:bodyPr/>
          <a:lstStyle/>
          <a:p>
            <a:r>
              <a:rPr lang="en-US" altLang="zh-TW" sz="2400" b="1" dirty="0">
                <a:latin typeface="Arial" panose="020B0604020202020204" pitchFamily="34" charset="0"/>
                <a:cs typeface="Arial" panose="020B0604020202020204" pitchFamily="34" charset="0"/>
              </a:rPr>
              <a:t>Subtitle(Arial/24pt)</a:t>
            </a:r>
          </a:p>
          <a:p>
            <a:endParaRPr lang="zh-TW" altLang="en-US" dirty="0"/>
          </a:p>
        </p:txBody>
      </p:sp>
      <p:pic>
        <p:nvPicPr>
          <p:cNvPr id="7" name="圖片版面配置區 2"/>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rcRect l="12817" r="12817"/>
          <a:stretch>
            <a:fillRect/>
          </a:stretch>
        </p:blipFill>
        <p:spPr/>
      </p:pic>
      <p:sp>
        <p:nvSpPr>
          <p:cNvPr id="6" name="內容版面配置區 5"/>
          <p:cNvSpPr>
            <a:spLocks noGrp="1"/>
          </p:cNvSpPr>
          <p:nvPr>
            <p:ph sz="quarter" idx="15"/>
          </p:nvPr>
        </p:nvSpPr>
        <p:spPr/>
        <p:txBody>
          <a:bodyPr/>
          <a:lstStyle/>
          <a:p>
            <a:r>
              <a:rPr lang="en-US" altLang="zh-TW" dirty="0">
                <a:latin typeface="Arial" panose="020B0604020202020204" pitchFamily="34" charset="0"/>
                <a:cs typeface="Arial" panose="020B0604020202020204" pitchFamily="34" charset="0"/>
              </a:rPr>
              <a:t>Item 1</a:t>
            </a:r>
            <a:r>
              <a:rPr lang="zh-TW" altLang="en-US" dirty="0">
                <a:latin typeface="Arial" panose="020B0604020202020204" pitchFamily="34" charset="0"/>
                <a:cs typeface="Arial" panose="020B0604020202020204" pitchFamily="34" charset="0"/>
              </a:rPr>
              <a:t> </a:t>
            </a:r>
            <a:r>
              <a:rPr lang="en-US" altLang="zh-TW" dirty="0">
                <a:latin typeface="Arial" panose="020B0604020202020204" pitchFamily="34" charset="0"/>
                <a:cs typeface="Arial" panose="020B0604020202020204" pitchFamily="34" charset="0"/>
              </a:rPr>
              <a:t>(Arial/20pt)</a:t>
            </a:r>
          </a:p>
          <a:p>
            <a:r>
              <a:rPr lang="en-US" altLang="zh-TW" dirty="0">
                <a:latin typeface="Arial" panose="020B0604020202020204" pitchFamily="34" charset="0"/>
                <a:cs typeface="Arial" panose="020B0604020202020204" pitchFamily="34" charset="0"/>
              </a:rPr>
              <a:t>Item 2</a:t>
            </a:r>
          </a:p>
          <a:p>
            <a:r>
              <a:rPr lang="en-US" altLang="zh-TW" dirty="0">
                <a:latin typeface="Arial" panose="020B0604020202020204" pitchFamily="34" charset="0"/>
                <a:cs typeface="Arial" panose="020B0604020202020204" pitchFamily="34" charset="0"/>
              </a:rPr>
              <a:t>Item 3</a:t>
            </a:r>
          </a:p>
          <a:p>
            <a:r>
              <a:rPr lang="en-US" altLang="zh-TW" dirty="0">
                <a:latin typeface="Arial" panose="020B0604020202020204" pitchFamily="34" charset="0"/>
                <a:cs typeface="Arial" panose="020B0604020202020204" pitchFamily="34" charset="0"/>
              </a:rPr>
              <a:t>Item 4</a:t>
            </a:r>
          </a:p>
          <a:p>
            <a:r>
              <a:rPr lang="en-US" altLang="zh-TW" dirty="0">
                <a:latin typeface="Arial" panose="020B0604020202020204" pitchFamily="34" charset="0"/>
                <a:cs typeface="Arial" panose="020B0604020202020204" pitchFamily="34" charset="0"/>
              </a:rPr>
              <a:t>Item 5</a:t>
            </a:r>
          </a:p>
          <a:p>
            <a:r>
              <a:rPr lang="en-US" altLang="zh-TW" dirty="0">
                <a:latin typeface="Arial" panose="020B0604020202020204" pitchFamily="34" charset="0"/>
                <a:cs typeface="Arial" panose="020B0604020202020204" pitchFamily="34" charset="0"/>
              </a:rPr>
              <a:t>Item 6</a:t>
            </a:r>
            <a:endParaRPr lang="zh-TW" altLang="en-US" dirty="0">
              <a:latin typeface="Arial" panose="020B0604020202020204" pitchFamily="34" charset="0"/>
              <a:cs typeface="Arial" panose="020B0604020202020204" pitchFamily="34" charset="0"/>
            </a:endParaRPr>
          </a:p>
          <a:p>
            <a:endParaRPr lang="zh-TW" altLang="en-US" dirty="0"/>
          </a:p>
        </p:txBody>
      </p:sp>
      <p:sp>
        <p:nvSpPr>
          <p:cNvPr id="8" name="標題 1"/>
          <p:cNvSpPr txBox="1">
            <a:spLocks/>
          </p:cNvSpPr>
          <p:nvPr/>
        </p:nvSpPr>
        <p:spPr>
          <a:xfrm>
            <a:off x="4676455" y="379562"/>
            <a:ext cx="3639409" cy="66710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lang="zh-TW" altLang="en-US" sz="5400" b="1" kern="1200" dirty="0">
                <a:solidFill>
                  <a:schemeClr val="bg1"/>
                </a:solidFill>
                <a:latin typeface="微軟正黑體" panose="020B0604030504040204" pitchFamily="34" charset="-120"/>
                <a:ea typeface="微軟正黑體" panose="020B0604030504040204" pitchFamily="34" charset="-120"/>
                <a:cs typeface="+mn-cs"/>
              </a:defRPr>
            </a:lvl1pPr>
          </a:lstStyle>
          <a:p>
            <a:r>
              <a:rPr lang="en-US" altLang="zh-TW" sz="2800" dirty="0">
                <a:solidFill>
                  <a:schemeClr val="tx1"/>
                </a:solidFill>
                <a:latin typeface="Arial "/>
              </a:rPr>
              <a:t>(Figure Here)</a:t>
            </a:r>
            <a:endParaRPr lang="zh-TW" altLang="en-US" sz="2800" dirty="0">
              <a:solidFill>
                <a:schemeClr val="tx1"/>
              </a:solidFill>
              <a:latin typeface="Arial "/>
            </a:endParaRPr>
          </a:p>
        </p:txBody>
      </p:sp>
    </p:spTree>
    <p:extLst>
      <p:ext uri="{BB962C8B-B14F-4D97-AF65-F5344CB8AC3E}">
        <p14:creationId xmlns:p14="http://schemas.microsoft.com/office/powerpoint/2010/main" val="21811409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273D50BF-F804-4F2B-A050-D3DD5B4A1FE5}" type="slidenum">
              <a:rPr lang="zh-TW" altLang="en-US" smtClean="0"/>
              <a:pPr/>
              <a:t>13</a:t>
            </a:fld>
            <a:endParaRPr lang="zh-TW" altLang="en-US" dirty="0"/>
          </a:p>
        </p:txBody>
      </p:sp>
      <p:pic>
        <p:nvPicPr>
          <p:cNvPr id="7" name="圖片版面配置區 2"/>
          <p:cNvPicPr>
            <a:picLocks noGrp="1" noChangeAspect="1"/>
          </p:cNvPicPr>
          <p:nvPr>
            <p:ph type="pic" sz="quarter" idx="15"/>
          </p:nvPr>
        </p:nvPicPr>
        <p:blipFill rotWithShape="1">
          <a:blip r:embed="rId3" cstate="print">
            <a:extLst>
              <a:ext uri="{28A0092B-C50C-407E-A947-70E740481C1C}">
                <a14:useLocalDpi xmlns:a14="http://schemas.microsoft.com/office/drawing/2010/main" val="0"/>
              </a:ext>
            </a:extLst>
          </a:blip>
          <a:srcRect l="24479" r="24479"/>
          <a:stretch/>
        </p:blipFill>
        <p:spPr/>
      </p:pic>
      <p:sp>
        <p:nvSpPr>
          <p:cNvPr id="5" name="內容版面配置區 4"/>
          <p:cNvSpPr>
            <a:spLocks noGrp="1"/>
          </p:cNvSpPr>
          <p:nvPr>
            <p:ph sz="quarter" idx="16"/>
          </p:nvPr>
        </p:nvSpPr>
        <p:spPr/>
        <p:txBody>
          <a:bodyPr/>
          <a:lstStyle/>
          <a:p>
            <a:r>
              <a:rPr lang="en-US" altLang="zh-TW" dirty="0">
                <a:latin typeface="Arial "/>
              </a:rPr>
              <a:t>Figure note</a:t>
            </a:r>
            <a:r>
              <a:rPr lang="zh-TW" altLang="en-US" dirty="0">
                <a:latin typeface="Arial "/>
              </a:rPr>
              <a:t> </a:t>
            </a:r>
            <a:r>
              <a:rPr lang="en-US" altLang="zh-TW" dirty="0">
                <a:latin typeface="Arial "/>
              </a:rPr>
              <a:t>(Arial/9pt)</a:t>
            </a:r>
            <a:endParaRPr lang="zh-TW" altLang="en-US" dirty="0">
              <a:latin typeface="Arial "/>
            </a:endParaRPr>
          </a:p>
        </p:txBody>
      </p:sp>
      <p:sp>
        <p:nvSpPr>
          <p:cNvPr id="6" name="內容版面配置區 5"/>
          <p:cNvSpPr>
            <a:spLocks noGrp="1"/>
          </p:cNvSpPr>
          <p:nvPr>
            <p:ph sz="quarter" idx="17"/>
          </p:nvPr>
        </p:nvSpPr>
        <p:spPr/>
        <p:txBody>
          <a:bodyPr/>
          <a:lstStyle/>
          <a:p>
            <a:r>
              <a:rPr lang="en-US" altLang="zh-TW" dirty="0">
                <a:latin typeface="Arial "/>
              </a:rPr>
              <a:t>Content Text (Arial/14pt): </a:t>
            </a:r>
          </a:p>
          <a:p>
            <a:pPr algn="l"/>
            <a:r>
              <a:rPr lang="en-US" altLang="zh-TW" b="0" i="0" dirty="0">
                <a:effectLst/>
                <a:latin typeface="Arial "/>
              </a:rPr>
              <a:t>In academic publishing, a paper is an academic work that is usually published in an </a:t>
            </a:r>
            <a:r>
              <a:rPr lang="en-US" altLang="zh-TW" b="0" i="0" u="none" strike="noStrike" dirty="0">
                <a:effectLst/>
                <a:latin typeface="Arial "/>
              </a:rPr>
              <a:t>academic journal</a:t>
            </a:r>
            <a:r>
              <a:rPr lang="en-US" altLang="zh-TW" b="0" i="0" dirty="0">
                <a:effectLst/>
                <a:latin typeface="Arial "/>
              </a:rPr>
              <a:t>. It contains original research results or reviews existing results. Such a paper, also called an article, will only be considered valid if it undergoes a process of </a:t>
            </a:r>
            <a:r>
              <a:rPr lang="en-US" altLang="zh-TW" b="0" i="0" u="none" strike="noStrike" dirty="0">
                <a:effectLst/>
                <a:latin typeface="Arial "/>
              </a:rPr>
              <a:t>peer review</a:t>
            </a:r>
            <a:r>
              <a:rPr lang="en-US" altLang="zh-TW" b="0" i="0" dirty="0">
                <a:effectLst/>
                <a:latin typeface="Arial "/>
              </a:rPr>
              <a:t> by one or more </a:t>
            </a:r>
            <a:r>
              <a:rPr lang="en-US" altLang="zh-TW" b="0" i="1" dirty="0">
                <a:effectLst/>
                <a:latin typeface="Arial "/>
              </a:rPr>
              <a:t>referees</a:t>
            </a:r>
            <a:r>
              <a:rPr lang="en-US" altLang="zh-TW" b="0" i="0" dirty="0">
                <a:effectLst/>
                <a:latin typeface="Arial "/>
              </a:rPr>
              <a:t> (who are academics in the same field) who check that the content of the paper is suitable for publication in the journal.</a:t>
            </a:r>
            <a:endParaRPr lang="en-US" altLang="zh-TW" b="0" i="0" u="none" strike="noStrike" baseline="30000" dirty="0">
              <a:effectLst/>
              <a:latin typeface="Arial "/>
            </a:endParaRPr>
          </a:p>
          <a:p>
            <a:pPr algn="l"/>
            <a:endParaRPr lang="en-US" altLang="zh-TW" baseline="30000" dirty="0">
              <a:latin typeface="Arial "/>
            </a:endParaRPr>
          </a:p>
          <a:p>
            <a:pPr algn="l"/>
            <a:r>
              <a:rPr lang="en-US" altLang="zh-TW" b="0" i="0" dirty="0">
                <a:effectLst/>
                <a:latin typeface="Arial "/>
              </a:rPr>
              <a:t>This is particularly true for the most popular journals where the number of accepted articles often outnumbers the space for printing. Due to this, many academics </a:t>
            </a:r>
            <a:r>
              <a:rPr lang="en-US" altLang="zh-TW" b="0" i="0" u="none" strike="noStrike" dirty="0">
                <a:effectLst/>
                <a:latin typeface="Arial "/>
              </a:rPr>
              <a:t>self-archive</a:t>
            </a:r>
            <a:r>
              <a:rPr lang="en-US" altLang="zh-TW" b="0" i="0" dirty="0">
                <a:effectLst/>
                <a:latin typeface="Arial "/>
              </a:rPr>
              <a:t> a '</a:t>
            </a:r>
            <a:r>
              <a:rPr lang="en-US" altLang="zh-TW" b="0" i="0" u="none" strike="noStrike" dirty="0">
                <a:effectLst/>
                <a:latin typeface="Arial "/>
              </a:rPr>
              <a:t>preprint</a:t>
            </a:r>
            <a:r>
              <a:rPr lang="en-US" altLang="zh-TW" b="0" i="0" dirty="0">
                <a:effectLst/>
                <a:latin typeface="Arial "/>
              </a:rPr>
              <a:t>' or '</a:t>
            </a:r>
            <a:r>
              <a:rPr lang="en-US" altLang="zh-TW" b="0" i="0" u="none" strike="noStrike" dirty="0" err="1">
                <a:effectLst/>
                <a:latin typeface="Arial "/>
              </a:rPr>
              <a:t>postprint</a:t>
            </a:r>
            <a:r>
              <a:rPr lang="en-US" altLang="zh-TW" b="0" i="0" dirty="0">
                <a:effectLst/>
                <a:latin typeface="Arial "/>
              </a:rPr>
              <a:t>' copy of their paper for free download from their personal or institutional website.</a:t>
            </a:r>
            <a:endParaRPr lang="zh-TW" altLang="en-US" dirty="0">
              <a:latin typeface="Arial "/>
              <a:cs typeface="Arial" panose="020B0604020202020204" pitchFamily="34" charset="0"/>
            </a:endParaRPr>
          </a:p>
        </p:txBody>
      </p:sp>
      <p:sp>
        <p:nvSpPr>
          <p:cNvPr id="12" name="內容版面配置區 11">
            <a:extLst>
              <a:ext uri="{FF2B5EF4-FFF2-40B4-BE49-F238E27FC236}">
                <a16:creationId xmlns:a16="http://schemas.microsoft.com/office/drawing/2014/main" id="{4BBEA6FE-9A3D-455C-A180-65038136EFA9}"/>
              </a:ext>
            </a:extLst>
          </p:cNvPr>
          <p:cNvSpPr>
            <a:spLocks noGrp="1"/>
          </p:cNvSpPr>
          <p:nvPr>
            <p:ph sz="quarter" idx="18"/>
          </p:nvPr>
        </p:nvSpPr>
        <p:spPr/>
        <p:txBody>
          <a:bodyPr/>
          <a:lstStyle/>
          <a:p>
            <a:r>
              <a:rPr lang="en-US" altLang="zh-TW" sz="2400" b="1" dirty="0">
                <a:latin typeface="Arial" panose="020B0604020202020204" pitchFamily="34" charset="0"/>
                <a:cs typeface="Arial" panose="020B0604020202020204" pitchFamily="34" charset="0"/>
              </a:rPr>
              <a:t>Subtitle(Arial/24pt)</a:t>
            </a:r>
          </a:p>
          <a:p>
            <a:endParaRPr lang="zh-TW" altLang="en-US" dirty="0"/>
          </a:p>
        </p:txBody>
      </p:sp>
      <p:sp>
        <p:nvSpPr>
          <p:cNvPr id="8" name="標題 1"/>
          <p:cNvSpPr txBox="1">
            <a:spLocks/>
          </p:cNvSpPr>
          <p:nvPr/>
        </p:nvSpPr>
        <p:spPr>
          <a:xfrm>
            <a:off x="6890569" y="373314"/>
            <a:ext cx="3639409" cy="66710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lang="zh-TW" altLang="en-US" sz="5400" b="1" kern="1200" dirty="0">
                <a:solidFill>
                  <a:schemeClr val="bg1"/>
                </a:solidFill>
                <a:latin typeface="微軟正黑體" panose="020B0604030504040204" pitchFamily="34" charset="-120"/>
                <a:ea typeface="微軟正黑體" panose="020B0604030504040204" pitchFamily="34" charset="-120"/>
                <a:cs typeface="+mn-cs"/>
              </a:defRPr>
            </a:lvl1pPr>
          </a:lstStyle>
          <a:p>
            <a:r>
              <a:rPr lang="en-US" altLang="zh-TW" sz="2800" dirty="0">
                <a:solidFill>
                  <a:schemeClr val="tx1"/>
                </a:solidFill>
                <a:latin typeface="Arial "/>
              </a:rPr>
              <a:t>(Figure Here)</a:t>
            </a:r>
            <a:endParaRPr lang="zh-TW" altLang="en-US" sz="2800" dirty="0">
              <a:solidFill>
                <a:schemeClr val="tx1"/>
              </a:solidFill>
              <a:latin typeface="Arial "/>
            </a:endParaRPr>
          </a:p>
        </p:txBody>
      </p:sp>
    </p:spTree>
    <p:extLst>
      <p:ext uri="{BB962C8B-B14F-4D97-AF65-F5344CB8AC3E}">
        <p14:creationId xmlns:p14="http://schemas.microsoft.com/office/powerpoint/2010/main" val="23688719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273D50BF-F804-4F2B-A050-D3DD5B4A1FE5}" type="slidenum">
              <a:rPr lang="zh-TW" altLang="en-US" smtClean="0"/>
              <a:pPr/>
              <a:t>14</a:t>
            </a:fld>
            <a:endParaRPr lang="zh-TW" altLang="en-US" dirty="0"/>
          </a:p>
        </p:txBody>
      </p:sp>
      <p:sp>
        <p:nvSpPr>
          <p:cNvPr id="7" name="內容版面配置區 6"/>
          <p:cNvSpPr>
            <a:spLocks noGrp="1"/>
          </p:cNvSpPr>
          <p:nvPr>
            <p:ph sz="quarter" idx="17"/>
          </p:nvPr>
        </p:nvSpPr>
        <p:spPr/>
        <p:txBody>
          <a:bodyPr/>
          <a:lstStyle/>
          <a:p>
            <a:r>
              <a:rPr lang="en-US" altLang="zh-TW" sz="2400" b="1" dirty="0">
                <a:latin typeface="Arial" panose="020B0604020202020204" pitchFamily="34" charset="0"/>
                <a:cs typeface="Arial" panose="020B0604020202020204" pitchFamily="34" charset="0"/>
              </a:rPr>
              <a:t>Subtitle(Arial/24pt)</a:t>
            </a:r>
          </a:p>
          <a:p>
            <a:endParaRPr lang="zh-TW" altLang="en-US" dirty="0"/>
          </a:p>
        </p:txBody>
      </p:sp>
      <p:sp>
        <p:nvSpPr>
          <p:cNvPr id="8" name="內容版面配置區 7"/>
          <p:cNvSpPr>
            <a:spLocks noGrp="1"/>
          </p:cNvSpPr>
          <p:nvPr>
            <p:ph sz="quarter" idx="18"/>
          </p:nvPr>
        </p:nvSpPr>
        <p:spPr/>
        <p:txBody>
          <a:bodyPr/>
          <a:lstStyle/>
          <a:p>
            <a:r>
              <a:rPr lang="en-US" altLang="zh-TW" dirty="0">
                <a:latin typeface="Arial "/>
              </a:rPr>
              <a:t>Content Text (Arial/14pt): </a:t>
            </a:r>
          </a:p>
          <a:p>
            <a:pPr algn="l"/>
            <a:r>
              <a:rPr lang="en-US" altLang="zh-TW" b="0" i="0" dirty="0">
                <a:effectLst/>
                <a:latin typeface="Arial "/>
              </a:rPr>
              <a:t>In academic publishing, a paper is an academic work that is usually published in an </a:t>
            </a:r>
            <a:r>
              <a:rPr lang="en-US" altLang="zh-TW" b="0" i="0" u="none" strike="noStrike" dirty="0">
                <a:effectLst/>
                <a:latin typeface="Arial "/>
              </a:rPr>
              <a:t>academic journal</a:t>
            </a:r>
            <a:r>
              <a:rPr lang="en-US" altLang="zh-TW" b="0" i="0" dirty="0">
                <a:effectLst/>
                <a:latin typeface="Arial "/>
              </a:rPr>
              <a:t>. It contains original research results or reviews existing results. Such a paper, also called an article, will only be considered valid if it undergoes a process of </a:t>
            </a:r>
            <a:r>
              <a:rPr lang="en-US" altLang="zh-TW" b="0" i="0" u="none" strike="noStrike" dirty="0">
                <a:effectLst/>
                <a:latin typeface="Arial "/>
              </a:rPr>
              <a:t>peer review</a:t>
            </a:r>
            <a:r>
              <a:rPr lang="en-US" altLang="zh-TW" b="0" i="0" dirty="0">
                <a:effectLst/>
                <a:latin typeface="Arial "/>
              </a:rPr>
              <a:t> by one or more </a:t>
            </a:r>
            <a:r>
              <a:rPr lang="en-US" altLang="zh-TW" b="0" i="1" dirty="0">
                <a:effectLst/>
                <a:latin typeface="Arial "/>
              </a:rPr>
              <a:t>referees</a:t>
            </a:r>
            <a:r>
              <a:rPr lang="en-US" altLang="zh-TW" b="0" i="0" dirty="0">
                <a:effectLst/>
                <a:latin typeface="Arial "/>
              </a:rPr>
              <a:t> (who are academics in the same field) who check that the content of the paper is suitable for publication in the journal.</a:t>
            </a:r>
            <a:endParaRPr lang="en-US" altLang="zh-TW" b="0" i="0" u="none" strike="noStrike" baseline="30000" dirty="0">
              <a:effectLst/>
              <a:latin typeface="Arial "/>
            </a:endParaRPr>
          </a:p>
          <a:p>
            <a:pPr algn="l"/>
            <a:endParaRPr lang="en-US" altLang="zh-TW" baseline="30000" dirty="0">
              <a:latin typeface="Arial "/>
            </a:endParaRPr>
          </a:p>
          <a:p>
            <a:pPr algn="l"/>
            <a:r>
              <a:rPr lang="en-US" altLang="zh-TW" b="0" i="0" dirty="0">
                <a:effectLst/>
                <a:latin typeface="Arial "/>
              </a:rPr>
              <a:t>This is particularly true for the most popular journals where the number of accepted articles often outnumbers the space for printing. Due to this, many academics </a:t>
            </a:r>
            <a:r>
              <a:rPr lang="en-US" altLang="zh-TW" b="0" i="0" u="none" strike="noStrike" dirty="0">
                <a:effectLst/>
                <a:latin typeface="Arial "/>
              </a:rPr>
              <a:t>self-archive</a:t>
            </a:r>
            <a:r>
              <a:rPr lang="en-US" altLang="zh-TW" b="0" i="0" dirty="0">
                <a:effectLst/>
                <a:latin typeface="Arial "/>
              </a:rPr>
              <a:t> a '</a:t>
            </a:r>
            <a:r>
              <a:rPr lang="en-US" altLang="zh-TW" b="0" i="0" u="none" strike="noStrike" dirty="0">
                <a:effectLst/>
                <a:latin typeface="Arial "/>
              </a:rPr>
              <a:t>preprint</a:t>
            </a:r>
            <a:r>
              <a:rPr lang="en-US" altLang="zh-TW" b="0" i="0" dirty="0">
                <a:effectLst/>
                <a:latin typeface="Arial "/>
              </a:rPr>
              <a:t>' or '</a:t>
            </a:r>
            <a:r>
              <a:rPr lang="en-US" altLang="zh-TW" b="0" i="0" u="none" strike="noStrike" dirty="0" err="1">
                <a:effectLst/>
                <a:latin typeface="Arial "/>
              </a:rPr>
              <a:t>postprint</a:t>
            </a:r>
            <a:r>
              <a:rPr lang="en-US" altLang="zh-TW" b="0" i="0" dirty="0">
                <a:effectLst/>
                <a:latin typeface="Arial "/>
              </a:rPr>
              <a:t>' copy of their paper for free download from their personal or institutional website.</a:t>
            </a:r>
            <a:endParaRPr lang="zh-TW" altLang="en-US" dirty="0">
              <a:latin typeface="Arial "/>
              <a:cs typeface="Arial" panose="020B0604020202020204" pitchFamily="34" charset="0"/>
            </a:endParaRPr>
          </a:p>
        </p:txBody>
      </p:sp>
      <p:sp>
        <p:nvSpPr>
          <p:cNvPr id="13" name="內容版面配置區 7"/>
          <p:cNvSpPr>
            <a:spLocks noGrp="1"/>
          </p:cNvSpPr>
          <p:nvPr>
            <p:ph sz="quarter" idx="20"/>
          </p:nvPr>
        </p:nvSpPr>
        <p:spPr/>
        <p:txBody>
          <a:bodyPr/>
          <a:lstStyle/>
          <a:p>
            <a:r>
              <a:rPr lang="en-US" altLang="zh-TW" dirty="0">
                <a:latin typeface="Arial "/>
              </a:rPr>
              <a:t>Content Text (Arial/14pt): </a:t>
            </a:r>
          </a:p>
          <a:p>
            <a:pPr algn="l"/>
            <a:r>
              <a:rPr lang="en-US" altLang="zh-TW" b="0" i="0" dirty="0">
                <a:effectLst/>
                <a:latin typeface="Arial "/>
              </a:rPr>
              <a:t>In academic publishing, a paper is an academic work that is usually published in an </a:t>
            </a:r>
            <a:r>
              <a:rPr lang="en-US" altLang="zh-TW" b="0" i="0" u="none" strike="noStrike" dirty="0">
                <a:effectLst/>
                <a:latin typeface="Arial "/>
              </a:rPr>
              <a:t>academic journal</a:t>
            </a:r>
            <a:r>
              <a:rPr lang="en-US" altLang="zh-TW" b="0" i="0" dirty="0">
                <a:effectLst/>
                <a:latin typeface="Arial "/>
              </a:rPr>
              <a:t>. It contains original research results or reviews existing results. Such a paper, also called an article, will only be considered valid if it undergoes a process of </a:t>
            </a:r>
            <a:r>
              <a:rPr lang="en-US" altLang="zh-TW" b="0" i="0" u="none" strike="noStrike" dirty="0">
                <a:effectLst/>
                <a:latin typeface="Arial "/>
              </a:rPr>
              <a:t>peer review</a:t>
            </a:r>
            <a:r>
              <a:rPr lang="en-US" altLang="zh-TW" b="0" i="0" dirty="0">
                <a:effectLst/>
                <a:latin typeface="Arial "/>
              </a:rPr>
              <a:t> by one or more </a:t>
            </a:r>
            <a:r>
              <a:rPr lang="en-US" altLang="zh-TW" b="0" i="1" dirty="0">
                <a:effectLst/>
                <a:latin typeface="Arial "/>
              </a:rPr>
              <a:t>referees</a:t>
            </a:r>
            <a:r>
              <a:rPr lang="en-US" altLang="zh-TW" b="0" i="0" dirty="0">
                <a:effectLst/>
                <a:latin typeface="Arial "/>
              </a:rPr>
              <a:t> (who are academics in the same field) who check that the content of the paper is suitable for publication in the journal.</a:t>
            </a:r>
            <a:endParaRPr lang="en-US" altLang="zh-TW" b="0" i="0" u="none" strike="noStrike" baseline="30000" dirty="0">
              <a:effectLst/>
              <a:latin typeface="Arial "/>
            </a:endParaRPr>
          </a:p>
          <a:p>
            <a:pPr algn="l"/>
            <a:endParaRPr lang="en-US" altLang="zh-TW" baseline="30000" dirty="0">
              <a:latin typeface="Arial "/>
            </a:endParaRPr>
          </a:p>
          <a:p>
            <a:pPr algn="l"/>
            <a:r>
              <a:rPr lang="en-US" altLang="zh-TW" b="0" i="0" dirty="0">
                <a:effectLst/>
                <a:latin typeface="Arial "/>
              </a:rPr>
              <a:t>This is particularly true for the most popular journals where the number of accepted articles often outnumbers the space for printing. Due to this, many academics </a:t>
            </a:r>
            <a:r>
              <a:rPr lang="en-US" altLang="zh-TW" b="0" i="0" u="none" strike="noStrike" dirty="0">
                <a:effectLst/>
                <a:latin typeface="Arial "/>
              </a:rPr>
              <a:t>self-archive</a:t>
            </a:r>
            <a:r>
              <a:rPr lang="en-US" altLang="zh-TW" b="0" i="0" dirty="0">
                <a:effectLst/>
                <a:latin typeface="Arial "/>
              </a:rPr>
              <a:t> a '</a:t>
            </a:r>
            <a:r>
              <a:rPr lang="en-US" altLang="zh-TW" b="0" i="0" u="none" strike="noStrike" dirty="0">
                <a:effectLst/>
                <a:latin typeface="Arial "/>
              </a:rPr>
              <a:t>preprint</a:t>
            </a:r>
            <a:r>
              <a:rPr lang="en-US" altLang="zh-TW" b="0" i="0" dirty="0">
                <a:effectLst/>
                <a:latin typeface="Arial "/>
              </a:rPr>
              <a:t>' or '</a:t>
            </a:r>
            <a:r>
              <a:rPr lang="en-US" altLang="zh-TW" b="0" i="0" u="none" strike="noStrike" dirty="0" err="1">
                <a:effectLst/>
                <a:latin typeface="Arial "/>
              </a:rPr>
              <a:t>postprint</a:t>
            </a:r>
            <a:r>
              <a:rPr lang="en-US" altLang="zh-TW" b="0" i="0" dirty="0">
                <a:effectLst/>
                <a:latin typeface="Arial "/>
              </a:rPr>
              <a:t>' copy of their paper for free download from their personal or institutional website.</a:t>
            </a:r>
            <a:endParaRPr lang="zh-TW" altLang="en-US" dirty="0">
              <a:latin typeface="Arial "/>
              <a:cs typeface="Arial" panose="020B0604020202020204" pitchFamily="34" charset="0"/>
            </a:endParaRPr>
          </a:p>
        </p:txBody>
      </p:sp>
    </p:spTree>
    <p:extLst>
      <p:ext uri="{BB962C8B-B14F-4D97-AF65-F5344CB8AC3E}">
        <p14:creationId xmlns:p14="http://schemas.microsoft.com/office/powerpoint/2010/main" val="21406350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273D50BF-F804-4F2B-A050-D3DD5B4A1FE5}" type="slidenum">
              <a:rPr lang="zh-TW" altLang="en-US" smtClean="0"/>
              <a:pPr/>
              <a:t>15</a:t>
            </a:fld>
            <a:endParaRPr lang="zh-TW" altLang="en-US" dirty="0"/>
          </a:p>
        </p:txBody>
      </p:sp>
      <p:sp>
        <p:nvSpPr>
          <p:cNvPr id="7" name="內容版面配置區 6"/>
          <p:cNvSpPr>
            <a:spLocks noGrp="1"/>
          </p:cNvSpPr>
          <p:nvPr>
            <p:ph sz="quarter" idx="13"/>
          </p:nvPr>
        </p:nvSpPr>
        <p:spPr/>
        <p:txBody>
          <a:bodyPr/>
          <a:lstStyle/>
          <a:p>
            <a:r>
              <a:rPr lang="en-US" altLang="zh-TW" sz="2400" b="1" dirty="0">
                <a:latin typeface="Arial" panose="020B0604020202020204" pitchFamily="34" charset="0"/>
                <a:cs typeface="Arial" panose="020B0604020202020204" pitchFamily="34" charset="0"/>
              </a:rPr>
              <a:t>Subtitle(Arial/24pt)</a:t>
            </a:r>
          </a:p>
          <a:p>
            <a:endParaRPr lang="zh-TW" altLang="en-US" dirty="0"/>
          </a:p>
        </p:txBody>
      </p:sp>
      <p:sp>
        <p:nvSpPr>
          <p:cNvPr id="8" name="內容版面配置區 7"/>
          <p:cNvSpPr>
            <a:spLocks noGrp="1"/>
          </p:cNvSpPr>
          <p:nvPr>
            <p:ph sz="quarter" idx="15"/>
          </p:nvPr>
        </p:nvSpPr>
        <p:spPr/>
        <p:txBody>
          <a:bodyPr>
            <a:normAutofit fontScale="92500" lnSpcReduction="10000"/>
          </a:bodyPr>
          <a:lstStyle/>
          <a:p>
            <a:r>
              <a:rPr lang="en-US" altLang="zh-TW" sz="1600" dirty="0">
                <a:latin typeface="Arial "/>
              </a:rPr>
              <a:t>Content Text (Arial/14pt): </a:t>
            </a:r>
          </a:p>
          <a:p>
            <a:pPr algn="l"/>
            <a:r>
              <a:rPr lang="en-US" altLang="zh-TW" sz="1600" b="0" i="0" dirty="0">
                <a:effectLst/>
                <a:latin typeface="Arial "/>
              </a:rPr>
              <a:t>In academic publishing, a paper is an academic work that is usually published in an </a:t>
            </a:r>
            <a:r>
              <a:rPr lang="en-US" altLang="zh-TW" sz="1600" b="0" i="0" u="none" strike="noStrike" dirty="0">
                <a:effectLst/>
                <a:latin typeface="Arial "/>
              </a:rPr>
              <a:t>academic journal</a:t>
            </a:r>
            <a:r>
              <a:rPr lang="en-US" altLang="zh-TW" sz="1600" b="0" i="0" dirty="0">
                <a:effectLst/>
                <a:latin typeface="Arial "/>
              </a:rPr>
              <a:t>. It contains original research results or reviews existing results. Such a paper, also called an article, will only be considered valid if it undergoes a process of </a:t>
            </a:r>
            <a:r>
              <a:rPr lang="en-US" altLang="zh-TW" sz="1600" b="0" i="0" u="none" strike="noStrike" dirty="0">
                <a:effectLst/>
                <a:latin typeface="Arial "/>
              </a:rPr>
              <a:t>peer review</a:t>
            </a:r>
            <a:r>
              <a:rPr lang="en-US" altLang="zh-TW" sz="1600" b="0" i="0" dirty="0">
                <a:effectLst/>
                <a:latin typeface="Arial "/>
              </a:rPr>
              <a:t> by one or more </a:t>
            </a:r>
            <a:r>
              <a:rPr lang="en-US" altLang="zh-TW" sz="1600" b="0" i="1" dirty="0">
                <a:effectLst/>
                <a:latin typeface="Arial "/>
              </a:rPr>
              <a:t>referees</a:t>
            </a:r>
            <a:r>
              <a:rPr lang="en-US" altLang="zh-TW" sz="1600" b="0" i="0" dirty="0">
                <a:effectLst/>
                <a:latin typeface="Arial "/>
              </a:rPr>
              <a:t> (who are academics in the same field) who check that the content of the paper is suitable for publication in the journal.</a:t>
            </a:r>
            <a:endParaRPr lang="en-US" altLang="zh-TW" sz="1600" b="0" i="0" u="none" strike="noStrike" baseline="30000" dirty="0">
              <a:effectLst/>
              <a:latin typeface="Arial "/>
            </a:endParaRPr>
          </a:p>
          <a:p>
            <a:pPr algn="l"/>
            <a:endParaRPr lang="en-US" altLang="zh-TW" sz="1600" baseline="30000" dirty="0">
              <a:latin typeface="Arial "/>
            </a:endParaRPr>
          </a:p>
          <a:p>
            <a:pPr algn="l"/>
            <a:r>
              <a:rPr lang="en-US" altLang="zh-TW" sz="1600" b="0" i="0" dirty="0">
                <a:effectLst/>
                <a:latin typeface="Arial "/>
              </a:rPr>
              <a:t>This is particularly true for the most popular journals where the number of accepted articles often outnumbers the space for printing. Due to this, many academics </a:t>
            </a:r>
            <a:r>
              <a:rPr lang="en-US" altLang="zh-TW" sz="1600" b="0" i="0" u="none" strike="noStrike" dirty="0">
                <a:effectLst/>
                <a:latin typeface="Arial "/>
              </a:rPr>
              <a:t>self-archive</a:t>
            </a:r>
            <a:r>
              <a:rPr lang="en-US" altLang="zh-TW" sz="1600" b="0" i="0" dirty="0">
                <a:effectLst/>
                <a:latin typeface="Arial "/>
              </a:rPr>
              <a:t> a '</a:t>
            </a:r>
            <a:r>
              <a:rPr lang="en-US" altLang="zh-TW" sz="1600" b="0" i="0" u="none" strike="noStrike" dirty="0">
                <a:effectLst/>
                <a:latin typeface="Arial "/>
              </a:rPr>
              <a:t>preprint</a:t>
            </a:r>
            <a:r>
              <a:rPr lang="en-US" altLang="zh-TW" sz="1600" b="0" i="0" dirty="0">
                <a:effectLst/>
                <a:latin typeface="Arial "/>
              </a:rPr>
              <a:t>' or '</a:t>
            </a:r>
            <a:r>
              <a:rPr lang="en-US" altLang="zh-TW" sz="1600" b="0" i="0" u="none" strike="noStrike" dirty="0" err="1">
                <a:effectLst/>
                <a:latin typeface="Arial "/>
              </a:rPr>
              <a:t>postprint</a:t>
            </a:r>
            <a:r>
              <a:rPr lang="en-US" altLang="zh-TW" sz="1600" b="0" i="0" dirty="0">
                <a:effectLst/>
                <a:latin typeface="Arial "/>
              </a:rPr>
              <a:t>' copy of their paper for free download from their personal or institutional website.</a:t>
            </a:r>
            <a:endParaRPr lang="zh-TW" altLang="en-US" sz="1600" dirty="0">
              <a:latin typeface="Arial "/>
              <a:cs typeface="Arial" panose="020B0604020202020204" pitchFamily="34" charset="0"/>
            </a:endParaRPr>
          </a:p>
        </p:txBody>
      </p:sp>
      <p:sp>
        <p:nvSpPr>
          <p:cNvPr id="3" name="內容版面配置區 2"/>
          <p:cNvSpPr>
            <a:spLocks noGrp="1"/>
          </p:cNvSpPr>
          <p:nvPr>
            <p:ph sz="quarter" idx="17"/>
          </p:nvPr>
        </p:nvSpPr>
        <p:spPr/>
        <p:txBody>
          <a:bodyPr/>
          <a:lstStyle/>
          <a:p>
            <a:r>
              <a:rPr lang="en-US" altLang="zh-TW" dirty="0">
                <a:latin typeface="Arial" panose="020B0604020202020204" pitchFamily="34" charset="0"/>
                <a:cs typeface="Arial" panose="020B0604020202020204" pitchFamily="34" charset="0"/>
              </a:rPr>
              <a:t>Item 1</a:t>
            </a:r>
            <a:r>
              <a:rPr lang="zh-TW" altLang="en-US" dirty="0">
                <a:latin typeface="Arial" panose="020B0604020202020204" pitchFamily="34" charset="0"/>
                <a:cs typeface="Arial" panose="020B0604020202020204" pitchFamily="34" charset="0"/>
              </a:rPr>
              <a:t> </a:t>
            </a:r>
            <a:r>
              <a:rPr lang="en-US" altLang="zh-TW" dirty="0">
                <a:latin typeface="Arial" panose="020B0604020202020204" pitchFamily="34" charset="0"/>
                <a:cs typeface="Arial" panose="020B0604020202020204" pitchFamily="34" charset="0"/>
              </a:rPr>
              <a:t>(Arial/20pt)</a:t>
            </a:r>
          </a:p>
          <a:p>
            <a:r>
              <a:rPr lang="en-US" altLang="zh-TW" dirty="0">
                <a:latin typeface="Arial" panose="020B0604020202020204" pitchFamily="34" charset="0"/>
                <a:cs typeface="Arial" panose="020B0604020202020204" pitchFamily="34" charset="0"/>
              </a:rPr>
              <a:t>Item 2</a:t>
            </a:r>
          </a:p>
          <a:p>
            <a:r>
              <a:rPr lang="en-US" altLang="zh-TW" dirty="0">
                <a:latin typeface="Arial" panose="020B0604020202020204" pitchFamily="34" charset="0"/>
                <a:cs typeface="Arial" panose="020B0604020202020204" pitchFamily="34" charset="0"/>
              </a:rPr>
              <a:t>Item 3</a:t>
            </a:r>
          </a:p>
          <a:p>
            <a:r>
              <a:rPr lang="en-US" altLang="zh-TW" dirty="0">
                <a:latin typeface="Arial" panose="020B0604020202020204" pitchFamily="34" charset="0"/>
                <a:cs typeface="Arial" panose="020B0604020202020204" pitchFamily="34" charset="0"/>
              </a:rPr>
              <a:t>Item 4</a:t>
            </a:r>
          </a:p>
          <a:p>
            <a:r>
              <a:rPr lang="en-US" altLang="zh-TW" dirty="0">
                <a:latin typeface="Arial" panose="020B0604020202020204" pitchFamily="34" charset="0"/>
                <a:cs typeface="Arial" panose="020B0604020202020204" pitchFamily="34" charset="0"/>
              </a:rPr>
              <a:t>Item 5</a:t>
            </a:r>
          </a:p>
          <a:p>
            <a:r>
              <a:rPr lang="en-US" altLang="zh-TW" dirty="0">
                <a:latin typeface="Arial" panose="020B0604020202020204" pitchFamily="34" charset="0"/>
                <a:cs typeface="Arial" panose="020B0604020202020204" pitchFamily="34" charset="0"/>
              </a:rPr>
              <a:t>Item 6</a:t>
            </a:r>
            <a:endParaRPr lang="zh-TW" altLang="en-US" dirty="0">
              <a:latin typeface="Arial" panose="020B0604020202020204" pitchFamily="34" charset="0"/>
              <a:cs typeface="Arial" panose="020B0604020202020204" pitchFamily="34" charset="0"/>
            </a:endParaRPr>
          </a:p>
          <a:p>
            <a:endParaRPr lang="zh-TW" altLang="en-US" dirty="0"/>
          </a:p>
        </p:txBody>
      </p:sp>
    </p:spTree>
    <p:extLst>
      <p:ext uri="{BB962C8B-B14F-4D97-AF65-F5344CB8AC3E}">
        <p14:creationId xmlns:p14="http://schemas.microsoft.com/office/powerpoint/2010/main" val="11786558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273D50BF-F804-4F2B-A050-D3DD5B4A1FE5}" type="slidenum">
              <a:rPr lang="zh-TW" altLang="en-US" smtClean="0"/>
              <a:pPr/>
              <a:t>16</a:t>
            </a:fld>
            <a:endParaRPr lang="zh-TW" altLang="en-US" dirty="0"/>
          </a:p>
        </p:txBody>
      </p:sp>
    </p:spTree>
    <p:extLst>
      <p:ext uri="{BB962C8B-B14F-4D97-AF65-F5344CB8AC3E}">
        <p14:creationId xmlns:p14="http://schemas.microsoft.com/office/powerpoint/2010/main" val="11046043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273D50BF-F804-4F2B-A050-D3DD5B4A1FE5}" type="slidenum">
              <a:rPr lang="zh-TW" altLang="en-US" smtClean="0"/>
              <a:pPr/>
              <a:t>17</a:t>
            </a:fld>
            <a:endParaRPr lang="zh-TW" altLang="en-US" dirty="0"/>
          </a:p>
        </p:txBody>
      </p:sp>
    </p:spTree>
    <p:extLst>
      <p:ext uri="{BB962C8B-B14F-4D97-AF65-F5344CB8AC3E}">
        <p14:creationId xmlns:p14="http://schemas.microsoft.com/office/powerpoint/2010/main" val="40917255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273D50BF-F804-4F2B-A050-D3DD5B4A1FE5}" type="slidenum">
              <a:rPr lang="zh-TW" altLang="en-US" smtClean="0"/>
              <a:pPr/>
              <a:t>18</a:t>
            </a:fld>
            <a:endParaRPr lang="zh-TW" altLang="en-US" dirty="0"/>
          </a:p>
        </p:txBody>
      </p:sp>
    </p:spTree>
    <p:extLst>
      <p:ext uri="{BB962C8B-B14F-4D97-AF65-F5344CB8AC3E}">
        <p14:creationId xmlns:p14="http://schemas.microsoft.com/office/powerpoint/2010/main" val="14560649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p:txBody>
          <a:bodyPr/>
          <a:lstStyle/>
          <a:p>
            <a:r>
              <a:rPr lang="en-US" altLang="zh-TW" spc="0" dirty="0"/>
              <a:t>Topic</a:t>
            </a:r>
            <a:endParaRPr lang="zh-TW" altLang="en-US" spc="0" dirty="0"/>
          </a:p>
        </p:txBody>
      </p:sp>
      <p:sp>
        <p:nvSpPr>
          <p:cNvPr id="4" name="內容版面配置區 3"/>
          <p:cNvSpPr>
            <a:spLocks noGrp="1"/>
          </p:cNvSpPr>
          <p:nvPr>
            <p:ph sz="quarter" idx="10"/>
          </p:nvPr>
        </p:nvSpPr>
        <p:spPr/>
        <p:txBody>
          <a:bodyPr/>
          <a:lstStyle/>
          <a:p>
            <a:r>
              <a:rPr lang="en-US" altLang="zh-TW" dirty="0"/>
              <a:t>Proposer: </a:t>
            </a:r>
            <a:endParaRPr lang="zh-TW" altLang="en-US" dirty="0"/>
          </a:p>
          <a:p>
            <a:r>
              <a:rPr lang="en-US" altLang="zh-TW" dirty="0"/>
              <a:t>Date: Feb 02, 2022</a:t>
            </a:r>
          </a:p>
        </p:txBody>
      </p:sp>
      <p:pic>
        <p:nvPicPr>
          <p:cNvPr id="3" name="圖片版面配置區 2"/>
          <p:cNvPicPr>
            <a:picLocks noGrp="1" noChangeAspect="1"/>
          </p:cNvPicPr>
          <p:nvPr>
            <p:ph type="pic" sz="quarter" idx="11"/>
          </p:nvPr>
        </p:nvPicPr>
        <p:blipFill rotWithShape="1">
          <a:blip r:embed="rId3" cstate="print">
            <a:extLst>
              <a:ext uri="{28A0092B-C50C-407E-A947-70E740481C1C}">
                <a14:useLocalDpi xmlns:a14="http://schemas.microsoft.com/office/drawing/2010/main" val="0"/>
              </a:ext>
            </a:extLst>
          </a:blip>
          <a:srcRect l="15291" r="15291"/>
          <a:stretch/>
        </p:blipFill>
        <p:spPr/>
      </p:pic>
      <p:sp>
        <p:nvSpPr>
          <p:cNvPr id="7" name="標題 1"/>
          <p:cNvSpPr txBox="1">
            <a:spLocks/>
          </p:cNvSpPr>
          <p:nvPr/>
        </p:nvSpPr>
        <p:spPr>
          <a:xfrm>
            <a:off x="4423414" y="385315"/>
            <a:ext cx="3639409" cy="66710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lang="zh-TW" altLang="en-US" sz="5400" b="1" kern="1200" dirty="0">
                <a:solidFill>
                  <a:schemeClr val="bg1"/>
                </a:solidFill>
                <a:latin typeface="微軟正黑體" panose="020B0604030504040204" pitchFamily="34" charset="-120"/>
                <a:ea typeface="微軟正黑體" panose="020B0604030504040204" pitchFamily="34" charset="-120"/>
                <a:cs typeface="+mn-cs"/>
              </a:defRPr>
            </a:lvl1pPr>
          </a:lstStyle>
          <a:p>
            <a:r>
              <a:rPr lang="en-US" altLang="zh-TW" sz="3200" dirty="0">
                <a:solidFill>
                  <a:schemeClr val="tx1"/>
                </a:solidFill>
                <a:latin typeface="Arial "/>
              </a:rPr>
              <a:t>(Figure Here)</a:t>
            </a:r>
            <a:endParaRPr lang="zh-TW" altLang="en-US" sz="3200" dirty="0">
              <a:solidFill>
                <a:schemeClr val="tx1"/>
              </a:solidFill>
              <a:latin typeface="Arial "/>
            </a:endParaRPr>
          </a:p>
        </p:txBody>
      </p:sp>
    </p:spTree>
    <p:extLst>
      <p:ext uri="{BB962C8B-B14F-4D97-AF65-F5344CB8AC3E}">
        <p14:creationId xmlns:p14="http://schemas.microsoft.com/office/powerpoint/2010/main" val="13673852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spc="0" dirty="0">
                <a:latin typeface="Times New Roman" panose="02020603050405020304" pitchFamily="18" charset="0"/>
                <a:cs typeface="Times New Roman" panose="02020603050405020304" pitchFamily="18" charset="0"/>
              </a:rPr>
              <a:t>Type Title Text</a:t>
            </a:r>
            <a:r>
              <a:rPr lang="zh-TW" altLang="en-US" spc="0" dirty="0">
                <a:latin typeface="Times New Roman" panose="02020603050405020304" pitchFamily="18" charset="0"/>
                <a:cs typeface="Times New Roman" panose="02020603050405020304" pitchFamily="18" charset="0"/>
              </a:rPr>
              <a:t> </a:t>
            </a:r>
            <a:r>
              <a:rPr lang="en-US" altLang="zh-TW" spc="0" dirty="0">
                <a:latin typeface="Times New Roman" panose="02020603050405020304" pitchFamily="18" charset="0"/>
                <a:cs typeface="Times New Roman" panose="02020603050405020304" pitchFamily="18" charset="0"/>
              </a:rPr>
              <a:t>Here</a:t>
            </a:r>
            <a:endParaRPr lang="zh-TW" altLang="en-US" spc="0" dirty="0">
              <a:latin typeface="Times New Roman" panose="02020603050405020304" pitchFamily="18" charset="0"/>
              <a:cs typeface="Times New Roman" panose="02020603050405020304" pitchFamily="18" charset="0"/>
            </a:endParaRPr>
          </a:p>
        </p:txBody>
      </p:sp>
      <p:sp>
        <p:nvSpPr>
          <p:cNvPr id="3" name="投影片編號版面配置區 2"/>
          <p:cNvSpPr>
            <a:spLocks noGrp="1"/>
          </p:cNvSpPr>
          <p:nvPr>
            <p:ph type="sldNum" sz="quarter" idx="12"/>
          </p:nvPr>
        </p:nvSpPr>
        <p:spPr/>
        <p:txBody>
          <a:bodyPr/>
          <a:lstStyle/>
          <a:p>
            <a:fld id="{273D50BF-F804-4F2B-A050-D3DD5B4A1FE5}" type="slidenum">
              <a:rPr lang="zh-TW" altLang="en-US" smtClean="0"/>
              <a:pPr/>
              <a:t>3</a:t>
            </a:fld>
            <a:endParaRPr lang="zh-TW" altLang="en-US" dirty="0"/>
          </a:p>
        </p:txBody>
      </p:sp>
    </p:spTree>
    <p:extLst>
      <p:ext uri="{BB962C8B-B14F-4D97-AF65-F5344CB8AC3E}">
        <p14:creationId xmlns:p14="http://schemas.microsoft.com/office/powerpoint/2010/main" val="2576493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版面配置區 2"/>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rcRect l="10707" r="10707"/>
          <a:stretch>
            <a:fillRect/>
          </a:stretch>
        </p:blipFill>
        <p:spPr/>
      </p:pic>
      <p:sp>
        <p:nvSpPr>
          <p:cNvPr id="5" name="投影片編號版面配置區 4"/>
          <p:cNvSpPr>
            <a:spLocks noGrp="1"/>
          </p:cNvSpPr>
          <p:nvPr>
            <p:ph type="sldNum" sz="quarter" idx="12"/>
          </p:nvPr>
        </p:nvSpPr>
        <p:spPr/>
        <p:txBody>
          <a:bodyPr/>
          <a:lstStyle/>
          <a:p>
            <a:fld id="{273D50BF-F804-4F2B-A050-D3DD5B4A1FE5}" type="slidenum">
              <a:rPr lang="zh-TW" altLang="en-US" smtClean="0"/>
              <a:pPr/>
              <a:t>4</a:t>
            </a:fld>
            <a:endParaRPr lang="zh-TW" altLang="en-US" dirty="0"/>
          </a:p>
        </p:txBody>
      </p:sp>
      <p:sp>
        <p:nvSpPr>
          <p:cNvPr id="3" name="標題 2"/>
          <p:cNvSpPr>
            <a:spLocks noGrp="1"/>
          </p:cNvSpPr>
          <p:nvPr>
            <p:ph type="title"/>
          </p:nvPr>
        </p:nvSpPr>
        <p:spPr/>
        <p:txBody>
          <a:bodyPr>
            <a:normAutofit/>
          </a:bodyPr>
          <a:lstStyle/>
          <a:p>
            <a:r>
              <a:rPr lang="en-US" altLang="zh-TW" dirty="0">
                <a:latin typeface="Times New Roman" panose="02020603050405020304" pitchFamily="18" charset="0"/>
                <a:cs typeface="Times New Roman" panose="02020603050405020304" pitchFamily="18" charset="0"/>
              </a:rPr>
              <a:t>Type Title Text</a:t>
            </a:r>
            <a:r>
              <a:rPr lang="zh-TW" altLang="en-US" dirty="0">
                <a:latin typeface="Times New Roman" panose="02020603050405020304" pitchFamily="18" charset="0"/>
                <a:cs typeface="Times New Roman" panose="02020603050405020304" pitchFamily="18" charset="0"/>
              </a:rPr>
              <a:t> </a:t>
            </a:r>
            <a:r>
              <a:rPr lang="en-US" altLang="zh-TW" dirty="0">
                <a:latin typeface="Times New Roman" panose="02020603050405020304" pitchFamily="18" charset="0"/>
                <a:cs typeface="Times New Roman" panose="02020603050405020304" pitchFamily="18" charset="0"/>
              </a:rPr>
              <a:t>Here</a:t>
            </a:r>
            <a:endParaRPr lang="zh-TW" altLang="en-US" dirty="0">
              <a:latin typeface="Times New Roman" panose="02020603050405020304" pitchFamily="18" charset="0"/>
              <a:cs typeface="Times New Roman" panose="02020603050405020304" pitchFamily="18" charset="0"/>
            </a:endParaRPr>
          </a:p>
        </p:txBody>
      </p:sp>
      <p:sp>
        <p:nvSpPr>
          <p:cNvPr id="7" name="標題 1"/>
          <p:cNvSpPr txBox="1">
            <a:spLocks/>
          </p:cNvSpPr>
          <p:nvPr/>
        </p:nvSpPr>
        <p:spPr>
          <a:xfrm>
            <a:off x="4676455" y="557843"/>
            <a:ext cx="3639409" cy="66710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lang="zh-TW" altLang="en-US" sz="5400" b="1" kern="1200" dirty="0">
                <a:solidFill>
                  <a:schemeClr val="bg1"/>
                </a:solidFill>
                <a:latin typeface="微軟正黑體" panose="020B0604030504040204" pitchFamily="34" charset="-120"/>
                <a:ea typeface="微軟正黑體" panose="020B0604030504040204" pitchFamily="34" charset="-120"/>
                <a:cs typeface="+mn-cs"/>
              </a:defRPr>
            </a:lvl1pPr>
          </a:lstStyle>
          <a:p>
            <a:r>
              <a:rPr lang="en-US" altLang="zh-TW" sz="3200" dirty="0">
                <a:solidFill>
                  <a:schemeClr val="tx1"/>
                </a:solidFill>
                <a:latin typeface="Arial "/>
              </a:rPr>
              <a:t>(Figure Here)</a:t>
            </a:r>
            <a:endParaRPr lang="zh-TW" altLang="en-US" sz="3200" dirty="0">
              <a:solidFill>
                <a:schemeClr val="tx1"/>
              </a:solidFill>
              <a:latin typeface="Arial "/>
            </a:endParaRPr>
          </a:p>
        </p:txBody>
      </p:sp>
    </p:spTree>
    <p:extLst>
      <p:ext uri="{BB962C8B-B14F-4D97-AF65-F5344CB8AC3E}">
        <p14:creationId xmlns:p14="http://schemas.microsoft.com/office/powerpoint/2010/main" val="30129607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標題 4"/>
          <p:cNvSpPr>
            <a:spLocks noGrp="1"/>
          </p:cNvSpPr>
          <p:nvPr>
            <p:ph type="title"/>
          </p:nvPr>
        </p:nvSpPr>
        <p:spPr/>
        <p:txBody>
          <a:bodyPr>
            <a:normAutofit/>
          </a:bodyPr>
          <a:lstStyle/>
          <a:p>
            <a:r>
              <a:rPr lang="en-US" altLang="zh-TW" dirty="0">
                <a:latin typeface="Times New Roman" panose="02020603050405020304" pitchFamily="18" charset="0"/>
                <a:cs typeface="Times New Roman" panose="02020603050405020304" pitchFamily="18" charset="0"/>
              </a:rPr>
              <a:t>Type Title Text</a:t>
            </a:r>
            <a:r>
              <a:rPr lang="zh-TW" altLang="en-US" dirty="0">
                <a:latin typeface="Times New Roman" panose="02020603050405020304" pitchFamily="18" charset="0"/>
                <a:cs typeface="Times New Roman" panose="02020603050405020304" pitchFamily="18" charset="0"/>
              </a:rPr>
              <a:t> </a:t>
            </a:r>
            <a:r>
              <a:rPr lang="en-US" altLang="zh-TW" dirty="0">
                <a:latin typeface="Times New Roman" panose="02020603050405020304" pitchFamily="18" charset="0"/>
                <a:cs typeface="Times New Roman" panose="02020603050405020304" pitchFamily="18" charset="0"/>
              </a:rPr>
              <a:t>Here</a:t>
            </a:r>
            <a:endParaRPr lang="zh-TW" altLang="en-US" dirty="0">
              <a:latin typeface="Times New Roman" panose="02020603050405020304" pitchFamily="18" charset="0"/>
              <a:cs typeface="Times New Roman" panose="02020603050405020304" pitchFamily="18" charset="0"/>
            </a:endParaRPr>
          </a:p>
        </p:txBody>
      </p:sp>
      <p:pic>
        <p:nvPicPr>
          <p:cNvPr id="9" name="圖片版面配置區 2"/>
          <p:cNvPicPr>
            <a:picLocks noGrp="1" noChangeAspect="1"/>
          </p:cNvPicPr>
          <p:nvPr>
            <p:ph type="pic" sz="quarter" idx="10"/>
          </p:nvPr>
        </p:nvPicPr>
        <p:blipFill rotWithShape="1">
          <a:blip r:embed="rId3" cstate="print">
            <a:extLst>
              <a:ext uri="{28A0092B-C50C-407E-A947-70E740481C1C}">
                <a14:useLocalDpi xmlns:a14="http://schemas.microsoft.com/office/drawing/2010/main" val="0"/>
              </a:ext>
            </a:extLst>
          </a:blip>
          <a:srcRect l="25537" r="25537"/>
          <a:stretch/>
        </p:blipFill>
        <p:spPr/>
      </p:pic>
      <p:sp>
        <p:nvSpPr>
          <p:cNvPr id="7" name="內容版面配置區 6"/>
          <p:cNvSpPr>
            <a:spLocks noGrp="1"/>
          </p:cNvSpPr>
          <p:nvPr>
            <p:ph sz="quarter" idx="13"/>
          </p:nvPr>
        </p:nvSpPr>
        <p:spPr/>
        <p:txBody>
          <a:bodyPr/>
          <a:lstStyle/>
          <a:p>
            <a:r>
              <a:rPr lang="en-US" altLang="zh-TW" dirty="0">
                <a:latin typeface="Arial" panose="020B0604020202020204" pitchFamily="34" charset="0"/>
                <a:cs typeface="Arial" panose="020B0604020202020204" pitchFamily="34" charset="0"/>
              </a:rPr>
              <a:t>Subtitle(Arial/24pt)</a:t>
            </a:r>
          </a:p>
          <a:p>
            <a:endParaRPr lang="zh-TW" altLang="en-US" dirty="0"/>
          </a:p>
        </p:txBody>
      </p:sp>
      <p:sp>
        <p:nvSpPr>
          <p:cNvPr id="8" name="內容版面配置區 7"/>
          <p:cNvSpPr>
            <a:spLocks noGrp="1"/>
          </p:cNvSpPr>
          <p:nvPr>
            <p:ph sz="quarter" idx="14"/>
          </p:nvPr>
        </p:nvSpPr>
        <p:spPr/>
        <p:txBody>
          <a:bodyPr/>
          <a:lstStyle/>
          <a:p>
            <a:r>
              <a:rPr lang="en-US" altLang="zh-TW" dirty="0">
                <a:latin typeface="Arial" panose="020B0604020202020204" pitchFamily="34" charset="0"/>
                <a:cs typeface="Arial" panose="020B0604020202020204" pitchFamily="34" charset="0"/>
              </a:rPr>
              <a:t>Item 1</a:t>
            </a:r>
            <a:r>
              <a:rPr lang="zh-TW" altLang="en-US" dirty="0">
                <a:latin typeface="Arial" panose="020B0604020202020204" pitchFamily="34" charset="0"/>
                <a:cs typeface="Arial" panose="020B0604020202020204" pitchFamily="34" charset="0"/>
              </a:rPr>
              <a:t> </a:t>
            </a:r>
            <a:r>
              <a:rPr lang="en-US" altLang="zh-TW" dirty="0">
                <a:latin typeface="Arial" panose="020B0604020202020204" pitchFamily="34" charset="0"/>
                <a:cs typeface="Arial" panose="020B0604020202020204" pitchFamily="34" charset="0"/>
              </a:rPr>
              <a:t>(Arial/18pt)</a:t>
            </a:r>
          </a:p>
          <a:p>
            <a:r>
              <a:rPr lang="en-US" altLang="zh-TW" dirty="0">
                <a:latin typeface="Arial" panose="020B0604020202020204" pitchFamily="34" charset="0"/>
                <a:cs typeface="Arial" panose="020B0604020202020204" pitchFamily="34" charset="0"/>
              </a:rPr>
              <a:t>Item 2</a:t>
            </a:r>
          </a:p>
          <a:p>
            <a:r>
              <a:rPr lang="en-US" altLang="zh-TW" dirty="0">
                <a:latin typeface="Arial" panose="020B0604020202020204" pitchFamily="34" charset="0"/>
                <a:cs typeface="Arial" panose="020B0604020202020204" pitchFamily="34" charset="0"/>
              </a:rPr>
              <a:t>Item 3</a:t>
            </a:r>
          </a:p>
          <a:p>
            <a:r>
              <a:rPr lang="en-US" altLang="zh-TW" dirty="0">
                <a:latin typeface="Arial" panose="020B0604020202020204" pitchFamily="34" charset="0"/>
                <a:cs typeface="Arial" panose="020B0604020202020204" pitchFamily="34" charset="0"/>
              </a:rPr>
              <a:t>Item 4</a:t>
            </a:r>
          </a:p>
          <a:p>
            <a:r>
              <a:rPr lang="en-US" altLang="zh-TW" dirty="0">
                <a:latin typeface="Arial" panose="020B0604020202020204" pitchFamily="34" charset="0"/>
                <a:cs typeface="Arial" panose="020B0604020202020204" pitchFamily="34" charset="0"/>
              </a:rPr>
              <a:t>Item 5</a:t>
            </a:r>
          </a:p>
          <a:p>
            <a:r>
              <a:rPr lang="en-US" altLang="zh-TW" dirty="0">
                <a:latin typeface="Arial" panose="020B0604020202020204" pitchFamily="34" charset="0"/>
                <a:cs typeface="Arial" panose="020B0604020202020204" pitchFamily="34" charset="0"/>
              </a:rPr>
              <a:t>Item 6</a:t>
            </a:r>
            <a:endParaRPr lang="zh-TW" altLang="en-US" dirty="0">
              <a:latin typeface="Arial" panose="020B0604020202020204" pitchFamily="34" charset="0"/>
              <a:cs typeface="Arial" panose="020B0604020202020204" pitchFamily="34" charset="0"/>
            </a:endParaRPr>
          </a:p>
          <a:p>
            <a:endParaRPr lang="zh-TW" altLang="en-US" dirty="0"/>
          </a:p>
        </p:txBody>
      </p:sp>
      <p:sp>
        <p:nvSpPr>
          <p:cNvPr id="12" name="投影片編號版面配置區 11"/>
          <p:cNvSpPr>
            <a:spLocks noGrp="1"/>
          </p:cNvSpPr>
          <p:nvPr>
            <p:ph type="sldNum" sz="quarter" idx="12"/>
          </p:nvPr>
        </p:nvSpPr>
        <p:spPr/>
        <p:txBody>
          <a:bodyPr/>
          <a:lstStyle/>
          <a:p>
            <a:fld id="{273D50BF-F804-4F2B-A050-D3DD5B4A1FE5}" type="slidenum">
              <a:rPr lang="zh-TW" altLang="en-US" smtClean="0"/>
              <a:pPr/>
              <a:t>5</a:t>
            </a:fld>
            <a:endParaRPr lang="zh-TW" altLang="en-US" dirty="0"/>
          </a:p>
        </p:txBody>
      </p:sp>
    </p:spTree>
    <p:extLst>
      <p:ext uri="{BB962C8B-B14F-4D97-AF65-F5344CB8AC3E}">
        <p14:creationId xmlns:p14="http://schemas.microsoft.com/office/powerpoint/2010/main" val="13197880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內容版面配置區 4"/>
          <p:cNvSpPr>
            <a:spLocks noGrp="1"/>
          </p:cNvSpPr>
          <p:nvPr>
            <p:ph sz="quarter" idx="14"/>
          </p:nvPr>
        </p:nvSpPr>
        <p:spPr/>
        <p:txBody>
          <a:bodyPr/>
          <a:lstStyle/>
          <a:p>
            <a:r>
              <a:rPr lang="en-US" altLang="zh-TW" dirty="0">
                <a:latin typeface="Arial "/>
              </a:rPr>
              <a:t>Content Text (Arial/14pt): </a:t>
            </a:r>
          </a:p>
          <a:p>
            <a:pPr algn="l"/>
            <a:r>
              <a:rPr lang="en-US" altLang="zh-TW" b="0" i="0" dirty="0">
                <a:effectLst/>
                <a:latin typeface="Arial "/>
              </a:rPr>
              <a:t>In academic publishing, a paper is an academic work that is usually published in an </a:t>
            </a:r>
            <a:r>
              <a:rPr lang="en-US" altLang="zh-TW" b="0" i="0" u="none" strike="noStrike" dirty="0">
                <a:effectLst/>
                <a:latin typeface="Arial "/>
              </a:rPr>
              <a:t>academic journal</a:t>
            </a:r>
            <a:r>
              <a:rPr lang="en-US" altLang="zh-TW" b="0" i="0" dirty="0">
                <a:effectLst/>
                <a:latin typeface="Arial "/>
              </a:rPr>
              <a:t>. It contains original research results or reviews existing results. Such a paper, also called an article, will only be considered valid if it undergoes a process of </a:t>
            </a:r>
            <a:r>
              <a:rPr lang="en-US" altLang="zh-TW" b="0" i="0" u="none" strike="noStrike" dirty="0">
                <a:effectLst/>
                <a:latin typeface="Arial "/>
              </a:rPr>
              <a:t>peer review</a:t>
            </a:r>
            <a:r>
              <a:rPr lang="en-US" altLang="zh-TW" b="0" i="0" dirty="0">
                <a:effectLst/>
                <a:latin typeface="Arial "/>
              </a:rPr>
              <a:t> by one or more </a:t>
            </a:r>
            <a:r>
              <a:rPr lang="en-US" altLang="zh-TW" b="0" i="1" dirty="0">
                <a:effectLst/>
                <a:latin typeface="Arial "/>
              </a:rPr>
              <a:t>referees</a:t>
            </a:r>
            <a:r>
              <a:rPr lang="en-US" altLang="zh-TW" b="0" i="0" dirty="0">
                <a:effectLst/>
                <a:latin typeface="Arial "/>
              </a:rPr>
              <a:t> (who are academics in the same field) who check that the content of the paper is suitable for publication in the journal.</a:t>
            </a:r>
            <a:endParaRPr lang="en-US" altLang="zh-TW" b="0" i="0" u="none" strike="noStrike" baseline="30000" dirty="0">
              <a:effectLst/>
              <a:latin typeface="Arial "/>
            </a:endParaRPr>
          </a:p>
          <a:p>
            <a:pPr algn="l"/>
            <a:endParaRPr lang="en-US" altLang="zh-TW" baseline="30000" dirty="0">
              <a:latin typeface="Arial "/>
            </a:endParaRPr>
          </a:p>
          <a:p>
            <a:pPr algn="l"/>
            <a:r>
              <a:rPr lang="en-US" altLang="zh-TW" b="0" i="0" dirty="0">
                <a:effectLst/>
                <a:latin typeface="Arial "/>
              </a:rPr>
              <a:t>This is particularly true for the most popular journals where the number of accepted articles often outnumbers the space for printing. Due to this, many academics </a:t>
            </a:r>
            <a:r>
              <a:rPr lang="en-US" altLang="zh-TW" b="0" i="0" u="none" strike="noStrike" dirty="0">
                <a:effectLst/>
                <a:latin typeface="Arial "/>
              </a:rPr>
              <a:t>self-archive</a:t>
            </a:r>
            <a:r>
              <a:rPr lang="en-US" altLang="zh-TW" b="0" i="0" dirty="0">
                <a:effectLst/>
                <a:latin typeface="Arial "/>
              </a:rPr>
              <a:t> a '</a:t>
            </a:r>
            <a:r>
              <a:rPr lang="en-US" altLang="zh-TW" b="0" i="0" u="none" strike="noStrike" dirty="0">
                <a:effectLst/>
                <a:latin typeface="Arial "/>
              </a:rPr>
              <a:t>preprint</a:t>
            </a:r>
            <a:r>
              <a:rPr lang="en-US" altLang="zh-TW" b="0" i="0" dirty="0">
                <a:effectLst/>
                <a:latin typeface="Arial "/>
              </a:rPr>
              <a:t>' or '</a:t>
            </a:r>
            <a:r>
              <a:rPr lang="en-US" altLang="zh-TW" b="0" i="0" u="none" strike="noStrike" dirty="0" err="1">
                <a:effectLst/>
                <a:latin typeface="Arial "/>
              </a:rPr>
              <a:t>postprint</a:t>
            </a:r>
            <a:r>
              <a:rPr lang="en-US" altLang="zh-TW" b="0" i="0" dirty="0">
                <a:effectLst/>
                <a:latin typeface="Arial "/>
              </a:rPr>
              <a:t>' copy of their paper for free download from their personal or institutional website.</a:t>
            </a:r>
            <a:endParaRPr lang="zh-TW" altLang="en-US" dirty="0">
              <a:latin typeface="Arial "/>
              <a:cs typeface="Arial" panose="020B0604020202020204" pitchFamily="34" charset="0"/>
            </a:endParaRPr>
          </a:p>
        </p:txBody>
      </p:sp>
      <p:sp>
        <p:nvSpPr>
          <p:cNvPr id="10" name="投影片編號版面配置區 9"/>
          <p:cNvSpPr>
            <a:spLocks noGrp="1"/>
          </p:cNvSpPr>
          <p:nvPr>
            <p:ph type="sldNum" sz="quarter" idx="12"/>
          </p:nvPr>
        </p:nvSpPr>
        <p:spPr/>
        <p:txBody>
          <a:bodyPr/>
          <a:lstStyle/>
          <a:p>
            <a:fld id="{273D50BF-F804-4F2B-A050-D3DD5B4A1FE5}" type="slidenum">
              <a:rPr lang="zh-TW" altLang="en-US" smtClean="0"/>
              <a:pPr/>
              <a:t>6</a:t>
            </a:fld>
            <a:endParaRPr lang="zh-TW" altLang="en-US" dirty="0"/>
          </a:p>
        </p:txBody>
      </p:sp>
      <p:sp>
        <p:nvSpPr>
          <p:cNvPr id="13" name="內容版面配置區 6"/>
          <p:cNvSpPr>
            <a:spLocks noGrp="1"/>
          </p:cNvSpPr>
          <p:nvPr>
            <p:ph sz="quarter" idx="13"/>
          </p:nvPr>
        </p:nvSpPr>
        <p:spPr/>
        <p:txBody>
          <a:bodyPr/>
          <a:lstStyle/>
          <a:p>
            <a:r>
              <a:rPr lang="en-US" altLang="zh-TW" dirty="0">
                <a:latin typeface="Arial" panose="020B0604020202020204" pitchFamily="34" charset="0"/>
                <a:cs typeface="Arial" panose="020B0604020202020204" pitchFamily="34" charset="0"/>
              </a:rPr>
              <a:t>Subtitle(Arial/24pt)</a:t>
            </a:r>
          </a:p>
        </p:txBody>
      </p:sp>
      <p:sp>
        <p:nvSpPr>
          <p:cNvPr id="11" name="標題 4"/>
          <p:cNvSpPr>
            <a:spLocks noGrp="1"/>
          </p:cNvSpPr>
          <p:nvPr>
            <p:ph type="title"/>
          </p:nvPr>
        </p:nvSpPr>
        <p:spPr/>
        <p:txBody>
          <a:bodyPr/>
          <a:lstStyle/>
          <a:p>
            <a:r>
              <a:rPr lang="en-US" altLang="zh-TW" dirty="0">
                <a:latin typeface="Times New Roman" panose="02020603050405020304" pitchFamily="18" charset="0"/>
                <a:cs typeface="Times New Roman" panose="02020603050405020304" pitchFamily="18" charset="0"/>
              </a:rPr>
              <a:t>Type Title Text</a:t>
            </a:r>
            <a:r>
              <a:rPr lang="zh-TW" altLang="en-US" dirty="0">
                <a:latin typeface="Times New Roman" panose="02020603050405020304" pitchFamily="18" charset="0"/>
                <a:cs typeface="Times New Roman" panose="02020603050405020304" pitchFamily="18" charset="0"/>
              </a:rPr>
              <a:t> </a:t>
            </a:r>
            <a:r>
              <a:rPr lang="en-US" altLang="zh-TW" dirty="0">
                <a:latin typeface="Times New Roman" panose="02020603050405020304" pitchFamily="18" charset="0"/>
                <a:cs typeface="Times New Roman" panose="02020603050405020304" pitchFamily="18" charset="0"/>
              </a:rPr>
              <a:t>Here</a:t>
            </a:r>
            <a:endParaRPr lang="zh-TW" altLang="en-US" dirty="0">
              <a:latin typeface="Times New Roman" panose="02020603050405020304" pitchFamily="18" charset="0"/>
              <a:cs typeface="Times New Roman" panose="02020603050405020304" pitchFamily="18" charset="0"/>
            </a:endParaRPr>
          </a:p>
        </p:txBody>
      </p:sp>
      <p:pic>
        <p:nvPicPr>
          <p:cNvPr id="15" name="圖片版面配置區 2"/>
          <p:cNvPicPr>
            <a:picLocks noGrp="1" noChangeAspect="1"/>
          </p:cNvPicPr>
          <p:nvPr>
            <p:ph type="pic" sz="quarter" idx="10"/>
          </p:nvPr>
        </p:nvPicPr>
        <p:blipFill rotWithShape="1">
          <a:blip r:embed="rId3" cstate="print">
            <a:extLst>
              <a:ext uri="{28A0092B-C50C-407E-A947-70E740481C1C}">
                <a14:useLocalDpi xmlns:a14="http://schemas.microsoft.com/office/drawing/2010/main" val="0"/>
              </a:ext>
            </a:extLst>
          </a:blip>
          <a:srcRect l="25572" r="25572"/>
          <a:stretch/>
        </p:blipFill>
        <p:spPr/>
      </p:pic>
    </p:spTree>
    <p:extLst>
      <p:ext uri="{BB962C8B-B14F-4D97-AF65-F5344CB8AC3E}">
        <p14:creationId xmlns:p14="http://schemas.microsoft.com/office/powerpoint/2010/main" val="37816758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273D50BF-F804-4F2B-A050-D3DD5B4A1FE5}" type="slidenum">
              <a:rPr lang="zh-TW" altLang="en-US" smtClean="0"/>
              <a:pPr/>
              <a:t>7</a:t>
            </a:fld>
            <a:endParaRPr lang="zh-TW" altLang="en-US" dirty="0"/>
          </a:p>
        </p:txBody>
      </p:sp>
      <p:sp>
        <p:nvSpPr>
          <p:cNvPr id="3" name="內容版面配置區 2"/>
          <p:cNvSpPr>
            <a:spLocks noGrp="1"/>
          </p:cNvSpPr>
          <p:nvPr>
            <p:ph sz="quarter" idx="13"/>
          </p:nvPr>
        </p:nvSpPr>
        <p:spPr/>
        <p:txBody>
          <a:bodyPr/>
          <a:lstStyle/>
          <a:p>
            <a:r>
              <a:rPr lang="en-US" altLang="zh-TW" dirty="0">
                <a:latin typeface="Arial" panose="020B0604020202020204" pitchFamily="34" charset="0"/>
                <a:cs typeface="Arial" panose="020B0604020202020204" pitchFamily="34" charset="0"/>
              </a:rPr>
              <a:t>Subtitle(Arial/24pt)</a:t>
            </a:r>
          </a:p>
          <a:p>
            <a:endParaRPr lang="zh-TW" altLang="en-US" dirty="0"/>
          </a:p>
        </p:txBody>
      </p:sp>
      <p:sp>
        <p:nvSpPr>
          <p:cNvPr id="4" name="標題 3"/>
          <p:cNvSpPr>
            <a:spLocks noGrp="1"/>
          </p:cNvSpPr>
          <p:nvPr>
            <p:ph type="title"/>
          </p:nvPr>
        </p:nvSpPr>
        <p:spPr/>
        <p:txBody>
          <a:bodyPr/>
          <a:lstStyle/>
          <a:p>
            <a:r>
              <a:rPr lang="en-US" altLang="zh-TW" dirty="0">
                <a:latin typeface="Times New Roman" panose="02020603050405020304" pitchFamily="18" charset="0"/>
                <a:cs typeface="Times New Roman" panose="02020603050405020304" pitchFamily="18" charset="0"/>
              </a:rPr>
              <a:t>Type Title Text</a:t>
            </a:r>
            <a:r>
              <a:rPr lang="zh-TW" altLang="en-US" dirty="0">
                <a:latin typeface="Times New Roman" panose="02020603050405020304" pitchFamily="18" charset="0"/>
                <a:cs typeface="Times New Roman" panose="02020603050405020304" pitchFamily="18" charset="0"/>
              </a:rPr>
              <a:t> </a:t>
            </a:r>
            <a:r>
              <a:rPr lang="en-US" altLang="zh-TW" dirty="0">
                <a:latin typeface="Times New Roman" panose="02020603050405020304" pitchFamily="18" charset="0"/>
                <a:cs typeface="Times New Roman" panose="02020603050405020304" pitchFamily="18" charset="0"/>
              </a:rPr>
              <a:t>Here</a:t>
            </a:r>
            <a:endParaRPr lang="zh-TW" altLang="en-US" dirty="0">
              <a:latin typeface="Times New Roman" panose="02020603050405020304" pitchFamily="18" charset="0"/>
              <a:cs typeface="Times New Roman" panose="02020603050405020304" pitchFamily="18" charset="0"/>
            </a:endParaRPr>
          </a:p>
        </p:txBody>
      </p:sp>
      <p:sp>
        <p:nvSpPr>
          <p:cNvPr id="5" name="內容版面配置區 4"/>
          <p:cNvSpPr>
            <a:spLocks noGrp="1"/>
          </p:cNvSpPr>
          <p:nvPr>
            <p:ph sz="quarter" idx="15"/>
          </p:nvPr>
        </p:nvSpPr>
        <p:spPr/>
        <p:txBody>
          <a:bodyPr/>
          <a:lstStyle/>
          <a:p>
            <a:r>
              <a:rPr lang="en-US" altLang="zh-TW" dirty="0">
                <a:latin typeface="Arial "/>
              </a:rPr>
              <a:t>Content Text (Arial/14pt): </a:t>
            </a:r>
          </a:p>
          <a:p>
            <a:pPr algn="l"/>
            <a:r>
              <a:rPr lang="en-US" altLang="zh-TW" b="0" i="0" dirty="0">
                <a:effectLst/>
                <a:latin typeface="Arial "/>
              </a:rPr>
              <a:t>In academic publishing, a paper is an academic work that is usually published in an </a:t>
            </a:r>
            <a:r>
              <a:rPr lang="en-US" altLang="zh-TW" b="0" i="0" u="none" strike="noStrike" dirty="0">
                <a:effectLst/>
                <a:latin typeface="Arial "/>
              </a:rPr>
              <a:t>academic journal</a:t>
            </a:r>
            <a:r>
              <a:rPr lang="en-US" altLang="zh-TW" b="0" i="0" dirty="0">
                <a:effectLst/>
                <a:latin typeface="Arial "/>
              </a:rPr>
              <a:t>. It contains original research results or reviews existing results. Such a paper, also called an article, will only be considered valid if it undergoes a process of </a:t>
            </a:r>
            <a:r>
              <a:rPr lang="en-US" altLang="zh-TW" b="0" i="0" u="none" strike="noStrike" dirty="0">
                <a:effectLst/>
                <a:latin typeface="Arial "/>
              </a:rPr>
              <a:t>peer review</a:t>
            </a:r>
            <a:r>
              <a:rPr lang="en-US" altLang="zh-TW" b="0" i="0" dirty="0">
                <a:effectLst/>
                <a:latin typeface="Arial "/>
              </a:rPr>
              <a:t> by one or more </a:t>
            </a:r>
            <a:r>
              <a:rPr lang="en-US" altLang="zh-TW" b="0" i="1" dirty="0">
                <a:effectLst/>
                <a:latin typeface="Arial "/>
              </a:rPr>
              <a:t>referees</a:t>
            </a:r>
            <a:r>
              <a:rPr lang="en-US" altLang="zh-TW" b="0" i="0" dirty="0">
                <a:effectLst/>
                <a:latin typeface="Arial "/>
              </a:rPr>
              <a:t> (who are academics in the same field) who check that the content of the paper is suitable for publication in the journal.</a:t>
            </a:r>
            <a:endParaRPr lang="en-US" altLang="zh-TW" b="0" i="0" u="none" strike="noStrike" baseline="30000" dirty="0">
              <a:effectLst/>
              <a:latin typeface="Arial "/>
            </a:endParaRPr>
          </a:p>
          <a:p>
            <a:pPr algn="l"/>
            <a:endParaRPr lang="en-US" altLang="zh-TW" baseline="30000" dirty="0">
              <a:latin typeface="Arial "/>
            </a:endParaRPr>
          </a:p>
          <a:p>
            <a:pPr algn="l"/>
            <a:r>
              <a:rPr lang="en-US" altLang="zh-TW" b="0" i="0" dirty="0">
                <a:effectLst/>
                <a:latin typeface="Arial "/>
              </a:rPr>
              <a:t>This is particularly true for the most popular journals where the number of accepted articles often outnumbers the space for printing. Due to this, many academics </a:t>
            </a:r>
            <a:r>
              <a:rPr lang="en-US" altLang="zh-TW" b="0" i="0" u="none" strike="noStrike" dirty="0">
                <a:effectLst/>
                <a:latin typeface="Arial "/>
              </a:rPr>
              <a:t>self-archive</a:t>
            </a:r>
            <a:r>
              <a:rPr lang="en-US" altLang="zh-TW" b="0" i="0" dirty="0">
                <a:effectLst/>
                <a:latin typeface="Arial "/>
              </a:rPr>
              <a:t> a '</a:t>
            </a:r>
            <a:r>
              <a:rPr lang="en-US" altLang="zh-TW" b="0" i="0" u="none" strike="noStrike" dirty="0">
                <a:effectLst/>
                <a:latin typeface="Arial "/>
              </a:rPr>
              <a:t>preprint</a:t>
            </a:r>
            <a:r>
              <a:rPr lang="en-US" altLang="zh-TW" b="0" i="0" dirty="0">
                <a:effectLst/>
                <a:latin typeface="Arial "/>
              </a:rPr>
              <a:t>' or '</a:t>
            </a:r>
            <a:r>
              <a:rPr lang="en-US" altLang="zh-TW" b="0" i="0" u="none" strike="noStrike" dirty="0" err="1">
                <a:effectLst/>
                <a:latin typeface="Arial "/>
              </a:rPr>
              <a:t>postprint</a:t>
            </a:r>
            <a:r>
              <a:rPr lang="en-US" altLang="zh-TW" b="0" i="0" dirty="0">
                <a:effectLst/>
                <a:latin typeface="Arial "/>
              </a:rPr>
              <a:t>' copy of their paper for free download from their personal or institutional website.</a:t>
            </a:r>
            <a:endParaRPr lang="zh-TW" altLang="en-US" dirty="0">
              <a:latin typeface="Arial "/>
              <a:cs typeface="Arial" panose="020B0604020202020204" pitchFamily="34" charset="0"/>
            </a:endParaRPr>
          </a:p>
        </p:txBody>
      </p:sp>
    </p:spTree>
    <p:extLst>
      <p:ext uri="{BB962C8B-B14F-4D97-AF65-F5344CB8AC3E}">
        <p14:creationId xmlns:p14="http://schemas.microsoft.com/office/powerpoint/2010/main" val="39038271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圖片版面配置區 2"/>
          <p:cNvPicPr>
            <a:picLocks noGrp="1" noChangeAspect="1"/>
          </p:cNvPicPr>
          <p:nvPr>
            <p:ph type="pic" sz="quarter" idx="10"/>
          </p:nvPr>
        </p:nvPicPr>
        <p:blipFill rotWithShape="1">
          <a:blip r:embed="rId3" cstate="print">
            <a:extLst>
              <a:ext uri="{28A0092B-C50C-407E-A947-70E740481C1C}">
                <a14:useLocalDpi xmlns:a14="http://schemas.microsoft.com/office/drawing/2010/main" val="0"/>
              </a:ext>
            </a:extLst>
          </a:blip>
          <a:srcRect t="1638" b="1638"/>
          <a:stretch/>
        </p:blipFill>
        <p:spPr/>
      </p:pic>
      <p:sp>
        <p:nvSpPr>
          <p:cNvPr id="5" name="內容版面配置區 4"/>
          <p:cNvSpPr>
            <a:spLocks noGrp="1"/>
          </p:cNvSpPr>
          <p:nvPr>
            <p:ph sz="quarter" idx="13"/>
          </p:nvPr>
        </p:nvSpPr>
        <p:spPr/>
        <p:txBody>
          <a:bodyPr/>
          <a:lstStyle/>
          <a:p>
            <a:r>
              <a:rPr lang="en-US" altLang="zh-TW" dirty="0">
                <a:latin typeface="Arial "/>
              </a:rPr>
              <a:t>Figure note</a:t>
            </a:r>
            <a:r>
              <a:rPr lang="zh-TW" altLang="en-US" dirty="0">
                <a:latin typeface="Arial "/>
              </a:rPr>
              <a:t> </a:t>
            </a:r>
            <a:r>
              <a:rPr lang="en-US" altLang="zh-TW" dirty="0">
                <a:latin typeface="Arial "/>
              </a:rPr>
              <a:t>(Arial/9pt)</a:t>
            </a:r>
            <a:endParaRPr lang="zh-TW" altLang="en-US" dirty="0">
              <a:latin typeface="Arial "/>
            </a:endParaRPr>
          </a:p>
        </p:txBody>
      </p:sp>
      <p:sp>
        <p:nvSpPr>
          <p:cNvPr id="12" name="投影片編號版面配置區 11"/>
          <p:cNvSpPr>
            <a:spLocks noGrp="1"/>
          </p:cNvSpPr>
          <p:nvPr>
            <p:ph type="sldNum" sz="quarter" idx="12"/>
          </p:nvPr>
        </p:nvSpPr>
        <p:spPr/>
        <p:txBody>
          <a:bodyPr/>
          <a:lstStyle/>
          <a:p>
            <a:fld id="{273D50BF-F804-4F2B-A050-D3DD5B4A1FE5}" type="slidenum">
              <a:rPr lang="zh-TW" altLang="en-US" smtClean="0"/>
              <a:pPr/>
              <a:t>8</a:t>
            </a:fld>
            <a:endParaRPr lang="zh-TW" altLang="en-US" dirty="0"/>
          </a:p>
        </p:txBody>
      </p:sp>
      <p:sp>
        <p:nvSpPr>
          <p:cNvPr id="6" name="標題 5"/>
          <p:cNvSpPr>
            <a:spLocks noGrp="1"/>
          </p:cNvSpPr>
          <p:nvPr>
            <p:ph type="title"/>
          </p:nvPr>
        </p:nvSpPr>
        <p:spPr/>
        <p:txBody>
          <a:bodyPr/>
          <a:lstStyle/>
          <a:p>
            <a:r>
              <a:rPr lang="en-US" altLang="zh-TW" dirty="0">
                <a:latin typeface="Times New Roman" panose="02020603050405020304" pitchFamily="18" charset="0"/>
                <a:cs typeface="Times New Roman" panose="02020603050405020304" pitchFamily="18" charset="0"/>
              </a:rPr>
              <a:t>Type Title Text</a:t>
            </a:r>
            <a:r>
              <a:rPr lang="zh-TW" altLang="en-US" dirty="0">
                <a:latin typeface="Times New Roman" panose="02020603050405020304" pitchFamily="18" charset="0"/>
                <a:cs typeface="Times New Roman" panose="02020603050405020304" pitchFamily="18" charset="0"/>
              </a:rPr>
              <a:t> </a:t>
            </a:r>
            <a:r>
              <a:rPr lang="en-US" altLang="zh-TW" dirty="0">
                <a:latin typeface="Times New Roman" panose="02020603050405020304" pitchFamily="18" charset="0"/>
                <a:cs typeface="Times New Roman" panose="02020603050405020304" pitchFamily="18" charset="0"/>
              </a:rPr>
              <a:t>Here</a:t>
            </a:r>
            <a:endParaRPr lang="zh-TW" altLang="en-US" dirty="0">
              <a:latin typeface="Times New Roman" panose="02020603050405020304" pitchFamily="18" charset="0"/>
              <a:cs typeface="Times New Roman" panose="02020603050405020304" pitchFamily="18" charset="0"/>
            </a:endParaRPr>
          </a:p>
        </p:txBody>
      </p:sp>
      <p:sp>
        <p:nvSpPr>
          <p:cNvPr id="7" name="內容版面配置區 9"/>
          <p:cNvSpPr txBox="1">
            <a:spLocks noGrp="1"/>
          </p:cNvSpPr>
          <p:nvPr>
            <p:ph sz="quarter" idx="15"/>
          </p:nvPr>
        </p:nvSpPr>
        <p:spPr/>
        <p:txBody>
          <a:bodyPr/>
          <a:lstStyle/>
          <a:p>
            <a:r>
              <a:rPr lang="en-US" altLang="zh-TW" sz="2400" b="1" dirty="0">
                <a:latin typeface="Arial" panose="020B0604020202020204" pitchFamily="34" charset="0"/>
                <a:cs typeface="Arial" panose="020B0604020202020204" pitchFamily="34" charset="0"/>
              </a:rPr>
              <a:t>Subtitle(Arial/24pt)</a:t>
            </a:r>
          </a:p>
          <a:p>
            <a:endParaRPr lang="en-US" altLang="zh-TW" dirty="0"/>
          </a:p>
          <a:p>
            <a:r>
              <a:rPr lang="en-US" altLang="zh-TW" dirty="0">
                <a:latin typeface="Arial "/>
              </a:rPr>
              <a:t>Content Text (Arial/14pt): </a:t>
            </a:r>
          </a:p>
          <a:p>
            <a:pPr algn="l"/>
            <a:r>
              <a:rPr lang="en-US" altLang="zh-TW" b="0" i="0" dirty="0">
                <a:effectLst/>
                <a:latin typeface="Arial "/>
              </a:rPr>
              <a:t>In academic publishing, a paper is an academic work that is usually published in an </a:t>
            </a:r>
            <a:r>
              <a:rPr lang="en-US" altLang="zh-TW" b="0" i="0" u="none" strike="noStrike" dirty="0">
                <a:effectLst/>
                <a:latin typeface="Arial "/>
              </a:rPr>
              <a:t>academic journal</a:t>
            </a:r>
            <a:r>
              <a:rPr lang="en-US" altLang="zh-TW" b="0" i="0" dirty="0">
                <a:effectLst/>
                <a:latin typeface="Arial "/>
              </a:rPr>
              <a:t>. </a:t>
            </a:r>
          </a:p>
          <a:p>
            <a:pPr algn="l"/>
            <a:endParaRPr lang="en-US" altLang="zh-TW" baseline="30000" dirty="0">
              <a:latin typeface="Arial "/>
            </a:endParaRPr>
          </a:p>
          <a:p>
            <a:pPr algn="l"/>
            <a:r>
              <a:rPr lang="en-US" altLang="zh-TW" b="0" i="0" dirty="0">
                <a:effectLst/>
                <a:latin typeface="Arial "/>
              </a:rPr>
              <a:t>This is particularly true for the most popular journals where the number of accepted articles often outnumbers the space for printing. Due to this, many academics </a:t>
            </a:r>
            <a:r>
              <a:rPr lang="en-US" altLang="zh-TW" b="0" i="0" u="none" strike="noStrike" dirty="0">
                <a:effectLst/>
                <a:latin typeface="Arial "/>
              </a:rPr>
              <a:t>self-archive</a:t>
            </a:r>
            <a:r>
              <a:rPr lang="en-US" altLang="zh-TW" b="0" i="0" dirty="0">
                <a:effectLst/>
                <a:latin typeface="Arial "/>
              </a:rPr>
              <a:t> a '</a:t>
            </a:r>
            <a:r>
              <a:rPr lang="en-US" altLang="zh-TW" b="0" i="0" u="none" strike="noStrike" dirty="0">
                <a:effectLst/>
                <a:latin typeface="Arial "/>
              </a:rPr>
              <a:t>preprint</a:t>
            </a:r>
            <a:r>
              <a:rPr lang="en-US" altLang="zh-TW" b="0" i="0" dirty="0">
                <a:effectLst/>
                <a:latin typeface="Arial "/>
              </a:rPr>
              <a:t>' or '</a:t>
            </a:r>
            <a:r>
              <a:rPr lang="en-US" altLang="zh-TW" b="0" i="0" u="none" strike="noStrike" dirty="0" err="1">
                <a:effectLst/>
                <a:latin typeface="Arial "/>
              </a:rPr>
              <a:t>postprint</a:t>
            </a:r>
            <a:r>
              <a:rPr lang="en-US" altLang="zh-TW" b="0" i="0" dirty="0">
                <a:effectLst/>
                <a:latin typeface="Arial "/>
              </a:rPr>
              <a:t>' copy of their paper for free download from their personal or institutional website.</a:t>
            </a:r>
            <a:endParaRPr lang="zh-TW" altLang="en-US" dirty="0">
              <a:latin typeface="Arial "/>
              <a:cs typeface="Arial" panose="020B0604020202020204" pitchFamily="34" charset="0"/>
            </a:endParaRPr>
          </a:p>
        </p:txBody>
      </p:sp>
      <p:sp>
        <p:nvSpPr>
          <p:cNvPr id="11" name="標題 1"/>
          <p:cNvSpPr txBox="1">
            <a:spLocks/>
          </p:cNvSpPr>
          <p:nvPr/>
        </p:nvSpPr>
        <p:spPr>
          <a:xfrm>
            <a:off x="4676455" y="1801744"/>
            <a:ext cx="3639409" cy="66710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lang="zh-TW" altLang="en-US" sz="5400" b="1" kern="1200" dirty="0">
                <a:solidFill>
                  <a:schemeClr val="bg1"/>
                </a:solidFill>
                <a:latin typeface="微軟正黑體" panose="020B0604030504040204" pitchFamily="34" charset="-120"/>
                <a:ea typeface="微軟正黑體" panose="020B0604030504040204" pitchFamily="34" charset="-120"/>
                <a:cs typeface="+mn-cs"/>
              </a:defRPr>
            </a:lvl1pPr>
          </a:lstStyle>
          <a:p>
            <a:r>
              <a:rPr lang="en-US" altLang="zh-TW" sz="3200" dirty="0">
                <a:solidFill>
                  <a:schemeClr val="tx1"/>
                </a:solidFill>
                <a:latin typeface="Arial "/>
              </a:rPr>
              <a:t>(Figure Here)</a:t>
            </a:r>
            <a:endParaRPr lang="zh-TW" altLang="en-US" sz="3200" dirty="0">
              <a:solidFill>
                <a:schemeClr val="tx1"/>
              </a:solidFill>
              <a:latin typeface="Arial "/>
            </a:endParaRPr>
          </a:p>
        </p:txBody>
      </p:sp>
    </p:spTree>
    <p:extLst>
      <p:ext uri="{BB962C8B-B14F-4D97-AF65-F5344CB8AC3E}">
        <p14:creationId xmlns:p14="http://schemas.microsoft.com/office/powerpoint/2010/main" val="8939481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273D50BF-F804-4F2B-A050-D3DD5B4A1FE5}" type="slidenum">
              <a:rPr lang="zh-TW" altLang="en-US" smtClean="0"/>
              <a:pPr/>
              <a:t>9</a:t>
            </a:fld>
            <a:endParaRPr lang="zh-TW" altLang="en-US" dirty="0"/>
          </a:p>
        </p:txBody>
      </p:sp>
      <p:sp>
        <p:nvSpPr>
          <p:cNvPr id="3" name="內容版面配置區 2"/>
          <p:cNvSpPr>
            <a:spLocks noGrp="1"/>
          </p:cNvSpPr>
          <p:nvPr>
            <p:ph sz="quarter" idx="13"/>
          </p:nvPr>
        </p:nvSpPr>
        <p:spPr/>
        <p:txBody>
          <a:bodyPr/>
          <a:lstStyle/>
          <a:p>
            <a:r>
              <a:rPr lang="en-US" altLang="zh-TW" sz="2400" b="1" dirty="0">
                <a:latin typeface="Arial" panose="020B0604020202020204" pitchFamily="34" charset="0"/>
                <a:cs typeface="Arial" panose="020B0604020202020204" pitchFamily="34" charset="0"/>
              </a:rPr>
              <a:t>Subtitle(Arial/24pt)</a:t>
            </a:r>
          </a:p>
          <a:p>
            <a:endParaRPr lang="zh-TW" altLang="en-US" dirty="0"/>
          </a:p>
        </p:txBody>
      </p:sp>
      <p:sp>
        <p:nvSpPr>
          <p:cNvPr id="4" name="內容版面配置區 3"/>
          <p:cNvSpPr>
            <a:spLocks noGrp="1"/>
          </p:cNvSpPr>
          <p:nvPr>
            <p:ph sz="quarter" idx="14"/>
          </p:nvPr>
        </p:nvSpPr>
        <p:spPr/>
        <p:txBody>
          <a:bodyPr/>
          <a:lstStyle/>
          <a:p>
            <a:r>
              <a:rPr lang="en-US" altLang="zh-TW" dirty="0">
                <a:latin typeface="Arial "/>
              </a:rPr>
              <a:t>Content Text (Arial/14pt): </a:t>
            </a:r>
          </a:p>
          <a:p>
            <a:pPr algn="l"/>
            <a:r>
              <a:rPr lang="en-US" altLang="zh-TW" b="0" i="0" dirty="0">
                <a:effectLst/>
                <a:latin typeface="Arial "/>
              </a:rPr>
              <a:t>In academic publishing, a paper is an academic work that is usually published in an academic journal. It contains original research results or reviews existing results. Such a paper, also called an article, will only be considered valid if it undergoes a process of peer review by one or more referees (who are academics in the same field) who check that the content of the paper is suitable for publication in the journal. A paper may undergo a series of reviews, revisions, and re-submissions before finally being accepted or rejected for publication. This process typically takes several months. Next, there is often a delay of many months (or in some fields, over a year) before an accepted manuscript appears.</a:t>
            </a:r>
          </a:p>
          <a:p>
            <a:pPr algn="l"/>
            <a:endParaRPr lang="en-US" altLang="zh-TW" b="0" i="0" dirty="0">
              <a:effectLst/>
              <a:latin typeface="Arial "/>
            </a:endParaRPr>
          </a:p>
          <a:p>
            <a:pPr algn="l"/>
            <a:r>
              <a:rPr lang="en-US" altLang="zh-TW" b="0" i="0" dirty="0">
                <a:effectLst/>
                <a:latin typeface="Arial "/>
              </a:rPr>
              <a:t>Some journals, particularly newer ones, are now published in electronic form only. Paper journals are now generally made available in electronic form as well, both to individual subscribers, and to libraries. Almost always these electronic versions are available to subscribers immediately upon publication of the paper version, or even before; sometimes they are also made available to non-subscribers, either immediately (by open access journals) or after an embargo of anywhere from two to twenty-four months or more, in order to protect against loss of subscriptions. </a:t>
            </a:r>
            <a:endParaRPr lang="zh-TW" altLang="en-US" dirty="0"/>
          </a:p>
        </p:txBody>
      </p:sp>
    </p:spTree>
    <p:extLst>
      <p:ext uri="{BB962C8B-B14F-4D97-AF65-F5344CB8AC3E}">
        <p14:creationId xmlns:p14="http://schemas.microsoft.com/office/powerpoint/2010/main" val="117716893"/>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marL="285750" marR="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sz="1800" kern="1200" dirty="0" smtClean="0">
            <a:solidFill>
              <a:schemeClr val="tx1"/>
            </a:solidFill>
            <a:latin typeface="微軟正黑體" panose="020B0604030504040204" pitchFamily="34" charset="-120"/>
            <a:ea typeface="微軟正黑體" panose="020B0604030504040204" pitchFamily="34" charset="-120"/>
            <a:cs typeface="+mn-cs"/>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1042</TotalTime>
  <Words>1475</Words>
  <Application>Microsoft Office PowerPoint</Application>
  <PresentationFormat>寬螢幕</PresentationFormat>
  <Paragraphs>128</Paragraphs>
  <Slides>18</Slides>
  <Notes>18</Notes>
  <HiddenSlides>0</HiddenSlides>
  <MMClips>0</MMClips>
  <ScaleCrop>false</ScaleCrop>
  <HeadingPairs>
    <vt:vector size="6" baseType="variant">
      <vt:variant>
        <vt:lpstr>使用字型</vt:lpstr>
      </vt:variant>
      <vt:variant>
        <vt:i4>7</vt:i4>
      </vt:variant>
      <vt:variant>
        <vt:lpstr>佈景主題</vt:lpstr>
      </vt:variant>
      <vt:variant>
        <vt:i4>1</vt:i4>
      </vt:variant>
      <vt:variant>
        <vt:lpstr>投影片標題</vt:lpstr>
      </vt:variant>
      <vt:variant>
        <vt:i4>18</vt:i4>
      </vt:variant>
    </vt:vector>
  </HeadingPairs>
  <TitlesOfParts>
    <vt:vector size="26" baseType="lpstr">
      <vt:lpstr>Adobe 宋体 Std L</vt:lpstr>
      <vt:lpstr>Arial </vt:lpstr>
      <vt:lpstr>微軟正黑體</vt:lpstr>
      <vt:lpstr>Arial</vt:lpstr>
      <vt:lpstr>Calibri</vt:lpstr>
      <vt:lpstr>Times New Roman</vt:lpstr>
      <vt:lpstr>Wingdings</vt:lpstr>
      <vt:lpstr>Office 佈景主題</vt:lpstr>
      <vt:lpstr>Topic</vt:lpstr>
      <vt:lpstr>Topic</vt:lpstr>
      <vt:lpstr>Type Title Text Here</vt:lpstr>
      <vt:lpstr>Type Title Text Here</vt:lpstr>
      <vt:lpstr>Type Title Text Here</vt:lpstr>
      <vt:lpstr>Type Title Text Here</vt:lpstr>
      <vt:lpstr>Type Title Text Here</vt:lpstr>
      <vt:lpstr>Type Title Text Here</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90+簡報公版</dc:title>
  <dc:creator>吳泓瑞</dc:creator>
  <cp:lastModifiedBy>久惠 林</cp:lastModifiedBy>
  <cp:revision>42</cp:revision>
  <dcterms:created xsi:type="dcterms:W3CDTF">2021-02-24T05:39:42Z</dcterms:created>
  <dcterms:modified xsi:type="dcterms:W3CDTF">2023-09-05T06:14:50Z</dcterms:modified>
</cp:coreProperties>
</file>