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2" r:id="rId3"/>
    <p:sldId id="258" r:id="rId4"/>
    <p:sldId id="259" r:id="rId5"/>
    <p:sldId id="260" r:id="rId6"/>
    <p:sldId id="261" r:id="rId7"/>
    <p:sldId id="265" r:id="rId8"/>
    <p:sldId id="263" r:id="rId9"/>
    <p:sldId id="26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0439ED65-BC9A-4740-9AFF-C301C1A4476D}">
          <p14:sldIdLst>
            <p14:sldId id="257"/>
          </p14:sldIdLst>
        </p14:section>
        <p14:section name="標題樣板" id="{C19B3128-A0CD-4B45-96EB-C46E01010549}">
          <p14:sldIdLst>
            <p14:sldId id="262"/>
          </p14:sldIdLst>
        </p14:section>
        <p14:section name="內文樣板" id="{41A3B16C-2F5C-4879-99A4-29B12C134D77}">
          <p14:sldIdLst>
            <p14:sldId id="258"/>
            <p14:sldId id="259"/>
            <p14:sldId id="260"/>
            <p14:sldId id="261"/>
          </p14:sldIdLst>
        </p14:section>
        <p14:section name="空白背景" id="{98C958AA-C5C9-4202-AAB5-3683B8C07275}">
          <p14:sldIdLst>
            <p14:sldId id="265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F33B9-8D57-4FEA-B230-430D541EEFB0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3CF8F-AACB-4D98-85BD-A433009E75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4608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0133E-89C9-475F-AA69-7DDB71C550C5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BD914-63BD-4782-AB98-ACFE8C84FC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7987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590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080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2422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2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355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2781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41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8427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7264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EF1540B-7778-409F-83D3-A984E3CBD8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22738" y="77023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677701" y="327903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245327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3306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609172" y="490654"/>
            <a:ext cx="7136780" cy="51846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8252" y="1516399"/>
            <a:ext cx="2710999" cy="2134312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1" y="-57150"/>
            <a:ext cx="121665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58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4244" y="1801744"/>
            <a:ext cx="3332302" cy="432720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017839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5" y="1692822"/>
            <a:ext cx="6952042" cy="443612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" y="0"/>
            <a:ext cx="12054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46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5" y="1801743"/>
            <a:ext cx="6952042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017839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4244" y="1801744"/>
            <a:ext cx="3332302" cy="4327208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" y="0"/>
            <a:ext cx="12054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01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444243" y="2414878"/>
            <a:ext cx="91713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" y="0"/>
            <a:ext cx="12054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45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874986"/>
            <a:ext cx="7038866" cy="4800327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67496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444243" y="1801744"/>
            <a:ext cx="4139259" cy="432720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" y="0"/>
            <a:ext cx="12054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58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874986"/>
            <a:ext cx="7038866" cy="4800327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67496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444243" y="1801744"/>
            <a:ext cx="4139259" cy="432720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" y="0"/>
            <a:ext cx="12187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9194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406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34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3772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5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80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416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14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B6A4-3623-4572-9AE9-BF09775C1B67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56689-0A11-48B1-B130-D0414A633C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571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5" r:id="rId13"/>
    <p:sldLayoutId id="2147483661" r:id="rId14"/>
    <p:sldLayoutId id="2147483662" r:id="rId15"/>
    <p:sldLayoutId id="2147483663" r:id="rId16"/>
    <p:sldLayoutId id="2147483664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622738" y="1201557"/>
            <a:ext cx="3022505" cy="242285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>
          <a:xfrm>
            <a:off x="677701" y="3733358"/>
            <a:ext cx="3573023" cy="735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提案人：</a:t>
            </a: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提案日期：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2021/00/00</a:t>
            </a:r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8" r="15288"/>
          <a:stretch>
            <a:fillRect/>
          </a:stretch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423414" y="385315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8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pic>
        <p:nvPicPr>
          <p:cNvPr id="6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3" r="9853"/>
          <a:stretch>
            <a:fillRect/>
          </a:stretch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676455" y="557843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0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0" r="22429"/>
          <a:stretch/>
        </p:blipFill>
        <p:spPr/>
      </p:pic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4473145" y="1801744"/>
            <a:ext cx="3817316" cy="480220"/>
          </a:xfrm>
        </p:spPr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4"/>
          </p:nvPr>
        </p:nvSpPr>
        <p:spPr>
          <a:xfrm>
            <a:off x="4473145" y="2281964"/>
            <a:ext cx="6952042" cy="3846987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pPr>
              <a:defRPr/>
            </a:pPr>
            <a:r>
              <a:rPr lang="zh-TW" altLang="en-US" dirty="0"/>
              <a:t>項目二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項目三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項目四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項目五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10" name="標題 4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/>
          <a:lstStyle/>
          <a:p>
            <a:r>
              <a:rPr lang="zh-TW" altLang="en-US" dirty="0"/>
              <a:t>內容標題內容</a:t>
            </a:r>
            <a:r>
              <a:rPr lang="zh-TW" altLang="en-US" dirty="0" smtClean="0"/>
              <a:t>標題</a:t>
            </a:r>
            <a:r>
              <a:rPr lang="zh-TW" altLang="en-US" dirty="0"/>
              <a:t>內容標題</a:t>
            </a:r>
          </a:p>
        </p:txBody>
      </p:sp>
    </p:spTree>
    <p:extLst>
      <p:ext uri="{BB962C8B-B14F-4D97-AF65-F5344CB8AC3E}">
        <p14:creationId xmlns:p14="http://schemas.microsoft.com/office/powerpoint/2010/main" val="158050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4"/>
          </p:nvPr>
        </p:nvSpPr>
        <p:spPr>
          <a:xfrm>
            <a:off x="4473145" y="2585753"/>
            <a:ext cx="6952042" cy="3543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13" name="內容版面配置區 6"/>
          <p:cNvSpPr>
            <a:spLocks noGrp="1"/>
          </p:cNvSpPr>
          <p:nvPr>
            <p:ph sz="quarter" idx="13"/>
          </p:nvPr>
        </p:nvSpPr>
        <p:spPr>
          <a:xfrm>
            <a:off x="4473145" y="1801848"/>
            <a:ext cx="3817316" cy="480220"/>
          </a:xfrm>
        </p:spPr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</p:txBody>
      </p:sp>
      <p:pic>
        <p:nvPicPr>
          <p:cNvPr id="15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0" r="22429"/>
          <a:stretch/>
        </p:blipFill>
        <p:spPr>
          <a:xfrm>
            <a:off x="444244" y="1801744"/>
            <a:ext cx="3332302" cy="4327208"/>
          </a:xfrm>
        </p:spPr>
      </p:pic>
      <p:sp>
        <p:nvSpPr>
          <p:cNvPr id="11" name="標題 4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/>
          <a:lstStyle/>
          <a:p>
            <a:r>
              <a:rPr lang="zh-TW" altLang="en-US" dirty="0"/>
              <a:t>內容標題內容</a:t>
            </a:r>
            <a:r>
              <a:rPr lang="zh-TW" altLang="en-US" dirty="0" smtClean="0"/>
              <a:t>標題</a:t>
            </a:r>
            <a:r>
              <a:rPr lang="zh-TW" altLang="en-US" dirty="0"/>
              <a:t>內容標題</a:t>
            </a:r>
          </a:p>
        </p:txBody>
      </p:sp>
    </p:spTree>
    <p:extLst>
      <p:ext uri="{BB962C8B-B14F-4D97-AF65-F5344CB8AC3E}">
        <p14:creationId xmlns:p14="http://schemas.microsoft.com/office/powerpoint/2010/main" val="268634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44244" y="800313"/>
            <a:ext cx="10266006" cy="868517"/>
          </a:xfrm>
        </p:spPr>
        <p:txBody>
          <a:bodyPr>
            <a:normAutofit/>
          </a:bodyPr>
          <a:lstStyle/>
          <a:p>
            <a:r>
              <a:rPr lang="zh-TW" altLang="en-US" dirty="0"/>
              <a:t>內容標題內容</a:t>
            </a:r>
            <a:r>
              <a:rPr lang="zh-TW" altLang="en-US" dirty="0" smtClean="0"/>
              <a:t>標題</a:t>
            </a:r>
            <a:r>
              <a:rPr lang="zh-TW" altLang="en-US" dirty="0"/>
              <a:t>內容</a:t>
            </a:r>
            <a:r>
              <a:rPr lang="zh-TW" altLang="en-US" dirty="0" smtClean="0"/>
              <a:t>標題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</p:spTree>
    <p:extLst>
      <p:ext uri="{BB962C8B-B14F-4D97-AF65-F5344CB8AC3E}">
        <p14:creationId xmlns:p14="http://schemas.microsoft.com/office/powerpoint/2010/main" val="73476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44244" y="800313"/>
            <a:ext cx="11379456" cy="868517"/>
          </a:xfrm>
        </p:spPr>
        <p:txBody>
          <a:bodyPr/>
          <a:lstStyle/>
          <a:p>
            <a:r>
              <a:rPr lang="zh-TW" altLang="en-US" dirty="0"/>
              <a:t>內容標題內容</a:t>
            </a:r>
            <a:r>
              <a:rPr lang="zh-TW" altLang="en-US" dirty="0" smtClean="0"/>
              <a:t>標題</a:t>
            </a:r>
            <a:r>
              <a:rPr lang="zh-TW" altLang="en-US" dirty="0"/>
              <a:t>內容標題</a:t>
            </a:r>
          </a:p>
        </p:txBody>
      </p:sp>
      <p:sp>
        <p:nvSpPr>
          <p:cNvPr id="7" name="內容版面配置區 9"/>
          <p:cNvSpPr txBox="1">
            <a:spLocks noGrp="1"/>
          </p:cNvSpPr>
          <p:nvPr>
            <p:ph sz="quarter" idx="15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800" b="1" kern="1200" dirty="0">
                <a:solidFill>
                  <a:schemeClr val="tx1"/>
                </a:solidFill>
              </a:rPr>
              <a:t>副標題</a:t>
            </a:r>
            <a:r>
              <a:rPr lang="en-US" altLang="zh-TW" sz="1800" b="1" kern="1200" dirty="0">
                <a:solidFill>
                  <a:schemeClr val="tx1"/>
                </a:solidFill>
              </a:rPr>
              <a:t>(</a:t>
            </a:r>
            <a:r>
              <a:rPr lang="zh-TW" altLang="en-US" sz="1800" b="1" kern="1200" dirty="0">
                <a:solidFill>
                  <a:schemeClr val="tx1"/>
                </a:solidFill>
              </a:rPr>
              <a:t>微軟正黑體</a:t>
            </a:r>
            <a:r>
              <a:rPr lang="en-US" altLang="zh-TW" sz="1800" b="1" kern="1200" dirty="0">
                <a:solidFill>
                  <a:schemeClr val="tx1"/>
                </a:solidFill>
              </a:rPr>
              <a:t>/18pt)</a:t>
            </a:r>
          </a:p>
          <a:p>
            <a: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400" b="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內文範例：</a:t>
            </a:r>
            <a:r>
              <a:rPr lang="en-US" altLang="zh-TW" sz="1400" b="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lang="zh-TW" altLang="en-US" sz="1400" b="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微軟正黑體</a:t>
            </a:r>
            <a:r>
              <a:rPr lang="en-US" altLang="zh-TW" sz="1400" b="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/14pt)</a:t>
            </a:r>
          </a:p>
          <a:p>
            <a: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400" b="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sz="14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400" b="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pic>
        <p:nvPicPr>
          <p:cNvPr id="10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8" t="11194" r="7238" b="7356"/>
          <a:stretch/>
        </p:blipFill>
        <p:spPr>
          <a:xfrm>
            <a:off x="4784834" y="1765426"/>
            <a:ext cx="7038866" cy="3909887"/>
          </a:xfrm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4676455" y="180174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73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35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73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580</Words>
  <Application>Microsoft Office PowerPoint</Application>
  <PresentationFormat>寬螢幕</PresentationFormat>
  <Paragraphs>46</Paragraphs>
  <Slides>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Adobe 宋体 Std L</vt:lpstr>
      <vt:lpstr>微軟正黑體</vt:lpstr>
      <vt:lpstr>新細明體</vt:lpstr>
      <vt:lpstr>Arial</vt:lpstr>
      <vt:lpstr>Calibri</vt:lpstr>
      <vt:lpstr>Calibri Light</vt:lpstr>
      <vt:lpstr>Office 佈景主題</vt:lpstr>
      <vt:lpstr>提案主題</vt:lpstr>
      <vt:lpstr>內容標題 內容標題</vt:lpstr>
      <vt:lpstr>內容標題內容標題內容標題</vt:lpstr>
      <vt:lpstr>內容標題內容標題內容標題</vt:lpstr>
      <vt:lpstr>內容標題內容標題內容標題</vt:lpstr>
      <vt:lpstr>內容標題內容標題內容標題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提案主題</dc:title>
  <dc:creator>ArtCenterNCKU</dc:creator>
  <cp:lastModifiedBy>ArtCenterNCKU</cp:lastModifiedBy>
  <cp:revision>11</cp:revision>
  <cp:lastPrinted>2021-04-08T06:53:33Z</cp:lastPrinted>
  <dcterms:created xsi:type="dcterms:W3CDTF">2021-04-08T05:16:05Z</dcterms:created>
  <dcterms:modified xsi:type="dcterms:W3CDTF">2021-04-09T08:00:47Z</dcterms:modified>
</cp:coreProperties>
</file>