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2" r:id="rId2"/>
    <p:sldId id="268" r:id="rId3"/>
    <p:sldId id="257" r:id="rId4"/>
    <p:sldId id="259" r:id="rId5"/>
    <p:sldId id="258" r:id="rId6"/>
    <p:sldId id="261" r:id="rId7"/>
    <p:sldId id="269" r:id="rId8"/>
    <p:sldId id="264" r:id="rId9"/>
    <p:sldId id="270" r:id="rId10"/>
    <p:sldId id="276" r:id="rId11"/>
    <p:sldId id="271" r:id="rId12"/>
    <p:sldId id="277" r:id="rId13"/>
    <p:sldId id="273" r:id="rId14"/>
    <p:sldId id="278" r:id="rId15"/>
    <p:sldId id="265" r:id="rId16"/>
    <p:sldId id="267" r:id="rId17"/>
    <p:sldId id="274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樣板" id="{9DCF5EF7-D1BD-4EAE-98DC-6580C75A37CE}">
          <p14:sldIdLst>
            <p14:sldId id="262"/>
            <p14:sldId id="268"/>
          </p14:sldIdLst>
        </p14:section>
        <p14:section name="標題樣板" id="{8DF14E5C-403C-479C-8078-CB6D0A591D6B}">
          <p14:sldIdLst>
            <p14:sldId id="257"/>
            <p14:sldId id="259"/>
          </p14:sldIdLst>
        </p14:section>
        <p14:section name="內文樣板(有大標_長)" id="{81676F89-619D-482F-9A7A-59AB5C02C159}">
          <p14:sldIdLst>
            <p14:sldId id="258"/>
            <p14:sldId id="261"/>
            <p14:sldId id="269"/>
            <p14:sldId id="264"/>
          </p14:sldIdLst>
        </p14:section>
        <p14:section name="內文樣板(無大標)" id="{03FF43EE-F54F-4429-A1B7-D2FF807A9363}">
          <p14:sldIdLst>
            <p14:sldId id="270"/>
            <p14:sldId id="276"/>
            <p14:sldId id="271"/>
            <p14:sldId id="277"/>
            <p14:sldId id="273"/>
            <p14:sldId id="278"/>
          </p14:sldIdLst>
        </p14:section>
        <p14:section name="空白背景" id="{04091C73-EAE6-4664-ACA7-F7659913DBA2}">
          <p14:sldIdLst>
            <p14:sldId id="265"/>
            <p14:sldId id="267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9E7D51"/>
    <a:srgbClr val="93282B"/>
    <a:srgbClr val="94252E"/>
    <a:srgbClr val="B5B6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087" autoAdjust="0"/>
    <p:restoredTop sz="95106" autoAdjust="0"/>
  </p:normalViewPr>
  <p:slideViewPr>
    <p:cSldViewPr snapToGrid="0">
      <p:cViewPr>
        <p:scale>
          <a:sx n="10" d="100"/>
          <a:sy n="10" d="100"/>
        </p:scale>
        <p:origin x="6708" y="3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3411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614D7-D5B5-4027-8146-6BECB459C073}" type="datetimeFigureOut">
              <a:rPr lang="zh-TW" altLang="en-US" smtClean="0"/>
              <a:t>2022/2/22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0F1CC-AB6D-4D64-AA3E-C94C75CFCB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1555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5286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9760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85491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94684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2597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42782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29446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85115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3959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585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3194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9447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8605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1634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468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237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40F1CC-AB6D-4D64-AA3E-C94C75CFCB18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7171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(無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A6D1A1E-8B01-470A-9232-E200BDD8755F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515389" y="2023402"/>
            <a:ext cx="5220393" cy="17123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4" name="內容版面配置區 10"/>
          <p:cNvSpPr>
            <a:spLocks noGrp="1"/>
          </p:cNvSpPr>
          <p:nvPr>
            <p:ph sz="quarter" idx="10"/>
          </p:nvPr>
        </p:nvSpPr>
        <p:spPr>
          <a:xfrm>
            <a:off x="515389" y="3818893"/>
            <a:ext cx="4949587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3906E19D-04F3-498D-A0CB-1026E367FD96}"/>
              </a:ext>
            </a:extLst>
          </p:cNvPr>
          <p:cNvCxnSpPr/>
          <p:nvPr userDrawn="1"/>
        </p:nvCxnSpPr>
        <p:spPr>
          <a:xfrm>
            <a:off x="457200" y="3777328"/>
            <a:ext cx="547808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0C572C00-4D12-4FCC-B164-6CEBA88AE2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26" y="1587500"/>
            <a:ext cx="5369774" cy="38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42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1801744"/>
            <a:ext cx="6676697" cy="3768541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570289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3" name="標題 1"/>
          <p:cNvSpPr>
            <a:spLocks noGrp="1"/>
          </p:cNvSpPr>
          <p:nvPr>
            <p:ph type="title"/>
          </p:nvPr>
        </p:nvSpPr>
        <p:spPr>
          <a:xfrm>
            <a:off x="968117" y="800313"/>
            <a:ext cx="7186014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1801744"/>
            <a:ext cx="3615385" cy="4012901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026E680-4909-4650-95EE-C5C4EDD391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AB48FE6-428D-4CC4-AD91-D0E1AFB9795C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C3619B07-9FBD-4307-8A78-FA1A244F3A70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38E783AF-EF90-40C6-A366-0C169935D118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5F0DF6B2-B6D3-4AAE-B10E-226EF1D619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3"/>
          </p:nvPr>
        </p:nvSpPr>
        <p:spPr>
          <a:xfrm>
            <a:off x="968118" y="1801744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8" y="800313"/>
            <a:ext cx="8223380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2414878"/>
            <a:ext cx="8334633" cy="338153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5D3FE991-5A0C-4958-90F3-AB3A46612D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13D4CBB-E611-4B56-8843-75C0DF2FA19F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F8E84AB-2DC8-46F5-ADE4-8B8444C487A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169D793-75BC-4DEB-B58A-1F3F4AB11414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2583AC11-1374-4E70-ABEA-C7FEA49F38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51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只有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8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4"/>
          </p:nvPr>
        </p:nvSpPr>
        <p:spPr>
          <a:xfrm>
            <a:off x="968117" y="1469199"/>
            <a:ext cx="8334633" cy="4327209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13AAC3A-AED0-4E33-9894-E3E3FDFA06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5E6BE7C2-436A-450C-B980-CF8F23720E99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8388720-2184-4530-8EAA-087115ECEE22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0143ADBD-307C-438B-8B9A-2820B9C304F5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9254E224-9077-4AE3-BC85-FB3891C2E7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237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內文(只有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9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sz="quarter" idx="15"/>
          </p:nvPr>
        </p:nvSpPr>
        <p:spPr>
          <a:xfrm>
            <a:off x="968117" y="1469199"/>
            <a:ext cx="8334633" cy="4327209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F50E177-587C-4736-9A27-9ACC2E4678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D25F3F3A-6782-4684-99BB-7FB0C497FBC6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1E6A5FE-FA15-43A3-8E2C-01CE76FD30A3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20AFBD2D-7FEB-4B18-9741-64DE8F94CB0F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EDE12F9C-EB01-421D-B1C2-93B8D1460B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93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784834" y="5563593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6"/>
          </p:nvPr>
        </p:nvSpPr>
        <p:spPr>
          <a:xfrm>
            <a:off x="968116" y="800313"/>
            <a:ext cx="3293443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784834" y="379562"/>
            <a:ext cx="6676697" cy="5184031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sz="quarter" idx="17"/>
          </p:nvPr>
        </p:nvSpPr>
        <p:spPr>
          <a:xfrm>
            <a:off x="968116" y="1469199"/>
            <a:ext cx="3615386" cy="4345447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B2652F5-DF33-47F2-9632-B3579274C2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238BF21-04B5-4D55-A8BC-34639C044357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5C4D168-92BF-4AC2-9AF3-61BE565C97BF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130BFB11-2333-41A1-9946-5EDC74FDDF0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20329109-737C-4AF2-82BF-6AB3FF3206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4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圖片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內容版面配置區 2"/>
          <p:cNvSpPr>
            <a:spLocks noGrp="1"/>
          </p:cNvSpPr>
          <p:nvPr>
            <p:ph sz="quarter" idx="13"/>
          </p:nvPr>
        </p:nvSpPr>
        <p:spPr>
          <a:xfrm>
            <a:off x="4827643" y="558311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6"/>
          </p:nvPr>
        </p:nvSpPr>
        <p:spPr>
          <a:xfrm>
            <a:off x="967818" y="800313"/>
            <a:ext cx="3615905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827643" y="379562"/>
            <a:ext cx="6633888" cy="5203548"/>
          </a:xfrm>
        </p:spPr>
        <p:txBody>
          <a:bodyPr>
            <a:normAutofit/>
          </a:bodyPr>
          <a:lstStyle>
            <a:lvl1pPr>
              <a:defRPr lang="zh-TW" altLang="en-US" sz="1400" kern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zh-TW" altLang="en-US" dirty="0"/>
          </a:p>
        </p:txBody>
      </p:sp>
      <p:sp>
        <p:nvSpPr>
          <p:cNvPr id="11" name="內容版面配置區 2"/>
          <p:cNvSpPr>
            <a:spLocks noGrp="1"/>
          </p:cNvSpPr>
          <p:nvPr>
            <p:ph sz="quarter" idx="15"/>
          </p:nvPr>
        </p:nvSpPr>
        <p:spPr>
          <a:xfrm>
            <a:off x="967818" y="1701284"/>
            <a:ext cx="3615905" cy="4113362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B4EB0E3-7082-488E-827D-11E5794B0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7691F4C0-C7E3-4571-99B3-70C7EFE69423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A5F44DDB-1EBE-4AA8-8D28-1BBC4E709B2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A5F4BD2-16BF-4A48-8A94-44DCBEC95065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8016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內文(文字+圖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7" name="圖片版面配置區 10"/>
          <p:cNvSpPr>
            <a:spLocks noGrp="1"/>
          </p:cNvSpPr>
          <p:nvPr>
            <p:ph type="pic" sz="quarter" idx="15"/>
          </p:nvPr>
        </p:nvSpPr>
        <p:spPr>
          <a:xfrm>
            <a:off x="6983168" y="379563"/>
            <a:ext cx="4478364" cy="511751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1" name="內容版面配置區 2"/>
          <p:cNvSpPr>
            <a:spLocks noGrp="1"/>
          </p:cNvSpPr>
          <p:nvPr>
            <p:ph sz="quarter" idx="16"/>
          </p:nvPr>
        </p:nvSpPr>
        <p:spPr>
          <a:xfrm>
            <a:off x="6983167" y="5510022"/>
            <a:ext cx="3817316" cy="23153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9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8" name="內容版面配置區 2"/>
          <p:cNvSpPr>
            <a:spLocks noGrp="1"/>
          </p:cNvSpPr>
          <p:nvPr>
            <p:ph sz="quarter" idx="17"/>
          </p:nvPr>
        </p:nvSpPr>
        <p:spPr>
          <a:xfrm>
            <a:off x="968117" y="1635370"/>
            <a:ext cx="5731733" cy="4106185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1A428C9-F816-4D00-B201-47E658D02F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D706C15-9143-44B7-93A1-669BFB6D7EBF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CC753909-7442-4805-A494-90CACA6395C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5A0B44E9-2620-478B-BCAC-690169F05DD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id="{A1F704A3-B1E8-4291-98C3-AB659ED3D32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E86B4235-AD99-4A14-A6D1-DCF28D3DFB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8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內文(兩列文字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21" name="內容版面配置區 2">
            <a:extLst>
              <a:ext uri="{FF2B5EF4-FFF2-40B4-BE49-F238E27FC236}">
                <a16:creationId xmlns:a16="http://schemas.microsoft.com/office/drawing/2014/main" id="{84642959-6E48-403A-9420-5157784C19F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1233E2E2-515A-423C-A9BC-14BA7FE3BB0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46606" y="1630225"/>
            <a:ext cx="511492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3A9AC8AB-2E5F-4397-BF37-29DA880C20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3623"/>
            <a:ext cx="2270034" cy="1254376"/>
          </a:xfrm>
          <a:prstGeom prst="rect">
            <a:avLst/>
          </a:prstGeom>
        </p:spPr>
      </p:pic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E6514462-0E6E-4984-AD3F-C34BD9AF5FB9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B7ED43B5-AD67-4251-8F19-E92A9131D89C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>
            <a:extLst>
              <a:ext uri="{FF2B5EF4-FFF2-40B4-BE49-F238E27FC236}">
                <a16:creationId xmlns:a16="http://schemas.microsoft.com/office/drawing/2014/main" id="{64C20F09-2FE6-47EB-8C49-194996BDC2AD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內容版面配置區 2">
            <a:extLst>
              <a:ext uri="{FF2B5EF4-FFF2-40B4-BE49-F238E27FC236}">
                <a16:creationId xmlns:a16="http://schemas.microsoft.com/office/drawing/2014/main" id="{2BF1CE73-B867-4F51-A58C-357AA14513F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68115" y="1630225"/>
            <a:ext cx="512788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32" name="圖形 31">
            <a:extLst>
              <a:ext uri="{FF2B5EF4-FFF2-40B4-BE49-F238E27FC236}">
                <a16:creationId xmlns:a16="http://schemas.microsoft.com/office/drawing/2014/main" id="{5B88C9D5-C05D-4C69-9CA8-B097C6C24A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904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內文(兩列文字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968117" y="800313"/>
            <a:ext cx="381731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sz="quarter" idx="15"/>
          </p:nvPr>
        </p:nvSpPr>
        <p:spPr>
          <a:xfrm>
            <a:off x="6346606" y="1630226"/>
            <a:ext cx="5114925" cy="3973398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7"/>
          </p:nvPr>
        </p:nvSpPr>
        <p:spPr>
          <a:xfrm>
            <a:off x="968115" y="1630226"/>
            <a:ext cx="5127885" cy="3973398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20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E32CC14-25C4-4D24-B901-384628C342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3623"/>
            <a:ext cx="2270034" cy="1254376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757F171C-B245-4A6C-BFE9-8A36AF9D0ED1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9B38326-8565-4234-B100-5C8DB30614A9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E57FF4B8-1B62-4F92-9677-D8F3CF2E4149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3630EC0B-FED6-4C55-A61F-37D281C87C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244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紅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52408B8-87BD-455B-AA07-9333A0E9D4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63F96F6-938E-4E7B-9D8E-8B6433B627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250" y="602405"/>
            <a:ext cx="4000281" cy="5783927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CC27D767-C924-43ED-A4C7-5865D47C7F63}"/>
              </a:ext>
            </a:extLst>
          </p:cNvPr>
          <p:cNvGrpSpPr/>
          <p:nvPr userDrawn="1"/>
        </p:nvGrpSpPr>
        <p:grpSpPr>
          <a:xfrm>
            <a:off x="0" y="5902145"/>
            <a:ext cx="3172150" cy="484187"/>
            <a:chOff x="0" y="5902145"/>
            <a:chExt cx="3172150" cy="484187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10AB14AA-3AA8-4FEB-B3FA-9B02692EFC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63052" y="5902145"/>
              <a:ext cx="2009098" cy="484187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E0D4D00F-8023-4D38-9D8C-0C3536CCB5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369050"/>
              <a:ext cx="1111250" cy="0"/>
            </a:xfrm>
            <a:prstGeom prst="line">
              <a:avLst/>
            </a:prstGeom>
            <a:ln w="12700">
              <a:solidFill>
                <a:srgbClr val="FFFFFF">
                  <a:alpha val="5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5922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封面(無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A6D1A1E-8B01-470A-9232-E200BDD8755F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515389" y="2023402"/>
            <a:ext cx="5061255" cy="17123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4" name="內容版面配置區 10"/>
          <p:cNvSpPr>
            <a:spLocks noGrp="1"/>
          </p:cNvSpPr>
          <p:nvPr>
            <p:ph sz="quarter" idx="10"/>
          </p:nvPr>
        </p:nvSpPr>
        <p:spPr>
          <a:xfrm>
            <a:off x="515389" y="3818893"/>
            <a:ext cx="4949587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3906E19D-04F3-498D-A0CB-1026E367FD96}"/>
              </a:ext>
            </a:extLst>
          </p:cNvPr>
          <p:cNvCxnSpPr>
            <a:cxnSpLocks/>
          </p:cNvCxnSpPr>
          <p:nvPr userDrawn="1"/>
        </p:nvCxnSpPr>
        <p:spPr>
          <a:xfrm>
            <a:off x="457200" y="3777328"/>
            <a:ext cx="511944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491D7D37-D501-4239-88AE-51BB44951B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644" y="1939982"/>
            <a:ext cx="6615356" cy="319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3996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背景(紅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52408B8-87BD-455B-AA07-9333A0E9D4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C27D767-C924-43ED-A4C7-5865D47C7F63}"/>
              </a:ext>
            </a:extLst>
          </p:cNvPr>
          <p:cNvGrpSpPr/>
          <p:nvPr userDrawn="1"/>
        </p:nvGrpSpPr>
        <p:grpSpPr>
          <a:xfrm>
            <a:off x="0" y="5902145"/>
            <a:ext cx="3172150" cy="484187"/>
            <a:chOff x="0" y="5902145"/>
            <a:chExt cx="3172150" cy="484187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10AB14AA-3AA8-4FEB-B3FA-9B02692EFC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63052" y="5902145"/>
              <a:ext cx="2009098" cy="484187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E0D4D00F-8023-4D38-9D8C-0C3536CCB5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6369050"/>
              <a:ext cx="1111250" cy="0"/>
            </a:xfrm>
            <a:prstGeom prst="line">
              <a:avLst/>
            </a:prstGeom>
            <a:ln w="12700">
              <a:solidFill>
                <a:srgbClr val="FFFFFF">
                  <a:alpha val="5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圖片 8">
            <a:extLst>
              <a:ext uri="{FF2B5EF4-FFF2-40B4-BE49-F238E27FC236}">
                <a16:creationId xmlns:a16="http://schemas.microsoft.com/office/drawing/2014/main" id="{F9E532D5-C876-46EB-8ED6-7ABD157C72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36" y="293585"/>
            <a:ext cx="5498516" cy="603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20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白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36B382B-1729-4730-A8A5-0DEED662E4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3623"/>
            <a:ext cx="2270034" cy="1254376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328ECCF4-CAAC-492E-9A46-9688DB76A0B8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8D50D3A2-28A9-489B-96C5-28B21EB36A9A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7C7F62DB-491F-4B7B-94FB-8AD37BCB0CDC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CDDD8293-A5DD-48D5-AAF1-DB28E6823A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453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背景(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51D44BE-F58D-41DD-A969-E255538739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3623"/>
            <a:ext cx="2270034" cy="1254376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5DA383BD-A2E9-42BB-AEC2-7A2EC2730562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952F01E9-4923-43C4-898C-0BCBD652645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41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5D0D8AA-0DE6-4062-95EB-19D5E0E2FBF0}"/>
              </a:ext>
            </a:extLst>
          </p:cNvPr>
          <p:cNvSpPr/>
          <p:nvPr userDrawn="1"/>
        </p:nvSpPr>
        <p:spPr>
          <a:xfrm>
            <a:off x="0" y="1"/>
            <a:ext cx="4319897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45956" y="1326497"/>
            <a:ext cx="3022505" cy="24228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內容版面配置區 10"/>
          <p:cNvSpPr>
            <a:spLocks noGrp="1"/>
          </p:cNvSpPr>
          <p:nvPr>
            <p:ph sz="quarter" idx="10"/>
          </p:nvPr>
        </p:nvSpPr>
        <p:spPr>
          <a:xfrm>
            <a:off x="345956" y="3835293"/>
            <a:ext cx="3573023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sp>
        <p:nvSpPr>
          <p:cNvPr id="10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4319897" y="0"/>
            <a:ext cx="7869056" cy="661267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14A6762-F2CD-49F4-B1D5-95FE8C1B7768}"/>
              </a:ext>
            </a:extLst>
          </p:cNvPr>
          <p:cNvSpPr/>
          <p:nvPr userDrawn="1"/>
        </p:nvSpPr>
        <p:spPr>
          <a:xfrm>
            <a:off x="0" y="6598929"/>
            <a:ext cx="12191999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379B1119-6324-4B4E-9AE2-C8E89F4FB2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38" y="5167856"/>
            <a:ext cx="1982229" cy="14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930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封面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5D0D8AA-0DE6-4062-95EB-19D5E0E2FBF0}"/>
              </a:ext>
            </a:extLst>
          </p:cNvPr>
          <p:cNvSpPr/>
          <p:nvPr userDrawn="1"/>
        </p:nvSpPr>
        <p:spPr>
          <a:xfrm>
            <a:off x="0" y="1"/>
            <a:ext cx="4319897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345956" y="1326497"/>
            <a:ext cx="3022505" cy="2422859"/>
          </a:xfrm>
        </p:spPr>
        <p:txBody>
          <a:bodyPr anchor="b">
            <a:normAutofit/>
          </a:bodyPr>
          <a:lstStyle>
            <a:lvl1pPr>
              <a:defRPr lang="zh-TW" altLang="en-US" sz="4800" b="1" kern="1200" spc="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內容版面配置區 10"/>
          <p:cNvSpPr>
            <a:spLocks noGrp="1"/>
          </p:cNvSpPr>
          <p:nvPr>
            <p:ph sz="quarter" idx="10"/>
          </p:nvPr>
        </p:nvSpPr>
        <p:spPr>
          <a:xfrm>
            <a:off x="345956" y="3835293"/>
            <a:ext cx="3573023" cy="299933"/>
          </a:xfrm>
        </p:spPr>
        <p:txBody>
          <a:bodyPr>
            <a:noAutofit/>
          </a:bodyPr>
          <a:lstStyle>
            <a:lvl1pPr>
              <a:defRPr lang="zh-TW" altLang="en-US" sz="1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/>
              <a:t>編輯母片文字樣式</a:t>
            </a:r>
          </a:p>
        </p:txBody>
      </p:sp>
      <p:sp>
        <p:nvSpPr>
          <p:cNvPr id="10" name="圖片版面配置區 10"/>
          <p:cNvSpPr>
            <a:spLocks noGrp="1"/>
          </p:cNvSpPr>
          <p:nvPr>
            <p:ph type="pic" sz="quarter" idx="11"/>
          </p:nvPr>
        </p:nvSpPr>
        <p:spPr>
          <a:xfrm>
            <a:off x="4319897" y="0"/>
            <a:ext cx="7869056" cy="661267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14A6762-F2CD-49F4-B1D5-95FE8C1B7768}"/>
              </a:ext>
            </a:extLst>
          </p:cNvPr>
          <p:cNvSpPr/>
          <p:nvPr userDrawn="1"/>
        </p:nvSpPr>
        <p:spPr>
          <a:xfrm>
            <a:off x="0" y="6598929"/>
            <a:ext cx="12191999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21CAC51-6591-47AC-91DF-AEB994FC54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83" y="5162582"/>
            <a:ext cx="3017868" cy="145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08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大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6215392-90EE-43B6-BF62-ACE60863A817}"/>
              </a:ext>
            </a:extLst>
          </p:cNvPr>
          <p:cNvSpPr/>
          <p:nvPr userDrawn="1"/>
        </p:nvSpPr>
        <p:spPr>
          <a:xfrm>
            <a:off x="8991600" y="1"/>
            <a:ext cx="3200400" cy="6858000"/>
          </a:xfrm>
          <a:prstGeom prst="rect">
            <a:avLst/>
          </a:prstGeom>
          <a:solidFill>
            <a:srgbClr val="932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D5897C0-9308-4444-9E0F-58076176AA91}"/>
              </a:ext>
            </a:extLst>
          </p:cNvPr>
          <p:cNvSpPr/>
          <p:nvPr userDrawn="1"/>
        </p:nvSpPr>
        <p:spPr>
          <a:xfrm>
            <a:off x="0" y="6598929"/>
            <a:ext cx="8991600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1219571" y="2530020"/>
            <a:ext cx="4666879" cy="149239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400" b="1" kern="1200" spc="3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6105C1CC-0949-4C44-AEA6-38952606B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6" y="6679058"/>
            <a:ext cx="3742166" cy="259073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E68A753-9567-4C30-A1D2-65164B7B5654}"/>
              </a:ext>
            </a:extLst>
          </p:cNvPr>
          <p:cNvCxnSpPr>
            <a:cxnSpLocks/>
          </p:cNvCxnSpPr>
          <p:nvPr userDrawn="1"/>
        </p:nvCxnSpPr>
        <p:spPr>
          <a:xfrm>
            <a:off x="2057400" y="4353665"/>
            <a:ext cx="5017477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EC19AA0E-7666-44F9-9CB8-6667C0E37D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349" y="5611060"/>
            <a:ext cx="2267182" cy="125280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C08450E5-00D2-42D8-8059-DAF146B98B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9571" y="4102546"/>
            <a:ext cx="778148" cy="2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3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大標(有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4478214" y="625592"/>
            <a:ext cx="6983315" cy="5184659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953346" y="1740879"/>
            <a:ext cx="3067669" cy="2162906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8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94C23FB-DD4D-47B2-BF42-39B2B1887D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ACE7CD28-D19F-4BBF-A570-163248A57B99}"/>
              </a:ext>
            </a:extLst>
          </p:cNvPr>
          <p:cNvCxnSpPr>
            <a:cxnSpLocks/>
          </p:cNvCxnSpPr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61511E9-AB49-4D51-99BA-63CC1FAB385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87D98E8D-F3D1-47C0-ACC3-048E1F642304}"/>
              </a:ext>
            </a:extLst>
          </p:cNvPr>
          <p:cNvSpPr/>
          <p:nvPr userDrawn="1"/>
        </p:nvSpPr>
        <p:spPr>
          <a:xfrm rot="5400000">
            <a:off x="-2244390" y="2244390"/>
            <a:ext cx="4747851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04341EAF-EFB9-4511-B8D0-1EFEA7F52125}"/>
              </a:ext>
            </a:extLst>
          </p:cNvPr>
          <p:cNvCxnSpPr>
            <a:cxnSpLocks/>
          </p:cNvCxnSpPr>
          <p:nvPr userDrawn="1"/>
        </p:nvCxnSpPr>
        <p:spPr>
          <a:xfrm>
            <a:off x="1799492" y="4396444"/>
            <a:ext cx="2221523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圖形 24">
            <a:extLst>
              <a:ext uri="{FF2B5EF4-FFF2-40B4-BE49-F238E27FC236}">
                <a16:creationId xmlns:a16="http://schemas.microsoft.com/office/drawing/2014/main" id="{8EED8E73-2890-4D63-A3B8-B39D0C23D5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FB0C8F1D-751B-49BB-B267-261FF95AC4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3346" y="4140394"/>
            <a:ext cx="778148" cy="2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5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項次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5" y="800313"/>
            <a:ext cx="7186016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3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968114" y="1801744"/>
            <a:ext cx="3369424" cy="401289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4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793884"/>
            <a:ext cx="3680986" cy="486251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5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4" y="2358545"/>
            <a:ext cx="6988385" cy="3445845"/>
          </a:xfrm>
        </p:spPr>
        <p:txBody>
          <a:bodyPr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7D51"/>
              </a:buClr>
              <a:buSzPct val="50000"/>
              <a:buFont typeface="Wingdings" panose="05000000000000000000" pitchFamily="2" charset="2"/>
              <a:buChar char="u"/>
              <a:tabLst/>
              <a:defRPr lang="zh-TW" altLang="en-US" sz="18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6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E32AA1F4-52BD-4692-A5D2-B183DE47580F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2C05D0DB-1A5E-4203-8F7D-FACAC48DB9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1A31978A-761F-44A1-B62D-4F0940FD8062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EA96A915-B220-4138-9227-46788612C2D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AD78FF9-3F26-47E9-8B91-446EB88CEC7B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369E4BB1-5CEC-4165-BA9B-01DE76010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7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內容版面配置區 2"/>
          <p:cNvSpPr>
            <a:spLocks noGrp="1"/>
          </p:cNvSpPr>
          <p:nvPr>
            <p:ph sz="quarter" idx="14"/>
          </p:nvPr>
        </p:nvSpPr>
        <p:spPr>
          <a:xfrm>
            <a:off x="4473144" y="2358546"/>
            <a:ext cx="6988385" cy="3456092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sz="quarter" idx="13"/>
          </p:nvPr>
        </p:nvSpPr>
        <p:spPr>
          <a:xfrm>
            <a:off x="4473145" y="1801743"/>
            <a:ext cx="3680986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968115" y="800313"/>
            <a:ext cx="7186016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6" name="圖片版面配置區 10"/>
          <p:cNvSpPr>
            <a:spLocks noGrp="1"/>
          </p:cNvSpPr>
          <p:nvPr>
            <p:ph type="pic" sz="quarter" idx="10"/>
          </p:nvPr>
        </p:nvSpPr>
        <p:spPr>
          <a:xfrm>
            <a:off x="968114" y="1801744"/>
            <a:ext cx="3363563" cy="4012894"/>
          </a:xfrm>
        </p:spPr>
        <p:txBody>
          <a:bodyPr/>
          <a:lstStyle/>
          <a:p>
            <a:endParaRPr lang="zh-TW" altLang="en-US" dirty="0"/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99BED0A3-1E31-45FD-A059-6DF05F4CAEC0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063C8BF5-DE2E-43CA-9E5D-65BEC4A766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59F0B056-CF20-46F3-B7BE-393B8F670D3E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AA60D939-9621-4C65-88E7-8F2EEA9764C8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28DE28C5-B29C-4D9E-B3CE-D3E34865EB28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7030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內文(文字為主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3E0D9902-C439-440B-85B5-011C70BD0D15}"/>
              </a:ext>
            </a:extLst>
          </p:cNvPr>
          <p:cNvCxnSpPr/>
          <p:nvPr userDrawn="1"/>
        </p:nvCxnSpPr>
        <p:spPr>
          <a:xfrm>
            <a:off x="0" y="166883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461531" y="6386332"/>
            <a:ext cx="546538" cy="365125"/>
          </a:xfrm>
        </p:spPr>
        <p:txBody>
          <a:bodyPr/>
          <a:lstStyle>
            <a:lvl1pPr>
              <a:defRPr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sz="quarter" idx="14"/>
          </p:nvPr>
        </p:nvSpPr>
        <p:spPr>
          <a:xfrm>
            <a:off x="968116" y="2406377"/>
            <a:ext cx="10493414" cy="3408265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1400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0" name="內容版面配置區 2"/>
          <p:cNvSpPr>
            <a:spLocks noGrp="1"/>
          </p:cNvSpPr>
          <p:nvPr>
            <p:ph sz="quarter" idx="13"/>
          </p:nvPr>
        </p:nvSpPr>
        <p:spPr>
          <a:xfrm>
            <a:off x="968116" y="1801744"/>
            <a:ext cx="3293443" cy="480220"/>
          </a:xfrm>
        </p:spPr>
        <p:txBody>
          <a:bodyPr>
            <a:noAutofit/>
          </a:bodyPr>
          <a:lstStyle>
            <a:lvl1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2pPr>
            <a:lvl3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3pPr>
            <a:lvl4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 smtClean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4pPr>
            <a:lvl5pPr marL="0" marR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 altLang="en-US" sz="2400" b="1" kern="1200" dirty="0">
                <a:solidFill>
                  <a:schemeClr val="tx1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  <a:cs typeface="+mn-cs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968116" y="800313"/>
            <a:ext cx="7186015" cy="86851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TW" altLang="en-US" sz="4000" b="1" kern="1200" dirty="0">
                <a:solidFill>
                  <a:srgbClr val="9425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5DC56FD-E81E-4887-B5F7-8804F02E6B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97" y="5609484"/>
            <a:ext cx="2270034" cy="1254376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9B7C717-545F-4B99-83CF-5E4AB45B7E2C}"/>
              </a:ext>
            </a:extLst>
          </p:cNvPr>
          <p:cNvCxnSpPr/>
          <p:nvPr userDrawn="1"/>
        </p:nvCxnSpPr>
        <p:spPr>
          <a:xfrm>
            <a:off x="0" y="6369050"/>
            <a:ext cx="93027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228BC50-A3C0-4EA6-8342-C0A5957373E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182350" y="6299200"/>
            <a:ext cx="1009650" cy="0"/>
          </a:xfrm>
          <a:prstGeom prst="line">
            <a:avLst/>
          </a:prstGeom>
          <a:ln w="12700">
            <a:solidFill>
              <a:srgbClr val="9328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18ACED9-C79A-4325-AEC4-D62FD439127C}"/>
              </a:ext>
            </a:extLst>
          </p:cNvPr>
          <p:cNvSpPr/>
          <p:nvPr userDrawn="1"/>
        </p:nvSpPr>
        <p:spPr>
          <a:xfrm rot="5400000">
            <a:off x="-3299466" y="3299465"/>
            <a:ext cx="6858004" cy="259072"/>
          </a:xfrm>
          <a:prstGeom prst="rect">
            <a:avLst/>
          </a:prstGeom>
          <a:solidFill>
            <a:srgbClr val="9E7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393B8ACA-3577-439A-9FC0-1944215F16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824193" y="1845801"/>
            <a:ext cx="3742166" cy="25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2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1572406" y="6356350"/>
            <a:ext cx="479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defRPr>
            </a:lvl1pPr>
          </a:lstStyle>
          <a:p>
            <a:fld id="{273D50BF-F804-4F2B-A050-D3DD5B4A1FE5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32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82" r:id="rId2"/>
    <p:sldLayoutId id="2147483670" r:id="rId3"/>
    <p:sldLayoutId id="2147483683" r:id="rId4"/>
    <p:sldLayoutId id="2147483655" r:id="rId5"/>
    <p:sldLayoutId id="2147483661" r:id="rId6"/>
    <p:sldLayoutId id="2147483664" r:id="rId7"/>
    <p:sldLayoutId id="2147483662" r:id="rId8"/>
    <p:sldLayoutId id="2147483672" r:id="rId9"/>
    <p:sldLayoutId id="2147483660" r:id="rId10"/>
    <p:sldLayoutId id="2147483673" r:id="rId11"/>
    <p:sldLayoutId id="2147483676" r:id="rId12"/>
    <p:sldLayoutId id="2147483679" r:id="rId13"/>
    <p:sldLayoutId id="2147483677" r:id="rId14"/>
    <p:sldLayoutId id="2147483680" r:id="rId15"/>
    <p:sldLayoutId id="2147483675" r:id="rId16"/>
    <p:sldLayoutId id="2147483674" r:id="rId17"/>
    <p:sldLayoutId id="2147483681" r:id="rId18"/>
    <p:sldLayoutId id="2147483666" r:id="rId19"/>
    <p:sldLayoutId id="2147483684" r:id="rId20"/>
    <p:sldLayoutId id="2147483667" r:id="rId21"/>
    <p:sldLayoutId id="2147483665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3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7D51"/>
        </a:buClr>
        <a:buSzPct val="50000"/>
        <a:buFont typeface="Wingdings" panose="05000000000000000000" pitchFamily="2" charset="2"/>
        <a:buChar char="u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提案主題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TW" altLang="en-US" dirty="0"/>
              <a:t>提案人：</a:t>
            </a:r>
          </a:p>
          <a:p>
            <a:r>
              <a:rPr lang="zh-TW" altLang="en-US" dirty="0"/>
              <a:t>提案日期：</a:t>
            </a:r>
            <a:r>
              <a:rPr lang="en-US" altLang="zh-TW" dirty="0"/>
              <a:t>2021/00/00</a:t>
            </a:r>
          </a:p>
        </p:txBody>
      </p:sp>
    </p:spTree>
    <p:extLst>
      <p:ext uri="{BB962C8B-B14F-4D97-AF65-F5344CB8AC3E}">
        <p14:creationId xmlns:p14="http://schemas.microsoft.com/office/powerpoint/2010/main" val="2127073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zh-TW" altLang="en-US" dirty="0"/>
              <a:t>項目一 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/20pt)</a:t>
            </a:r>
          </a:p>
          <a:p>
            <a:r>
              <a:rPr lang="zh-TW" altLang="en-US" dirty="0"/>
              <a:t>項目二</a:t>
            </a:r>
            <a:endParaRPr lang="en-US" altLang="zh-TW" dirty="0"/>
          </a:p>
          <a:p>
            <a:r>
              <a:rPr lang="zh-TW" altLang="en-US" dirty="0"/>
              <a:t>項目三</a:t>
            </a:r>
            <a:endParaRPr lang="en-US" altLang="zh-TW" dirty="0"/>
          </a:p>
          <a:p>
            <a:r>
              <a:rPr lang="zh-TW" altLang="en-US" dirty="0"/>
              <a:t>項目四</a:t>
            </a:r>
            <a:endParaRPr lang="en-US" altLang="zh-TW" dirty="0"/>
          </a:p>
          <a:p>
            <a:r>
              <a:rPr lang="zh-TW" altLang="en-US" dirty="0"/>
              <a:t>項目五</a:t>
            </a:r>
            <a:endParaRPr lang="en-US" altLang="zh-TW" dirty="0"/>
          </a:p>
          <a:p>
            <a:r>
              <a:rPr lang="zh-TW" altLang="en-US" dirty="0"/>
              <a:t>項目六</a:t>
            </a:r>
          </a:p>
        </p:txBody>
      </p:sp>
    </p:spTree>
    <p:extLst>
      <p:ext uri="{BB962C8B-B14F-4D97-AF65-F5344CB8AC3E}">
        <p14:creationId xmlns:p14="http://schemas.microsoft.com/office/powerpoint/2010/main" val="15246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內容版面配置區 11">
            <a:extLst>
              <a:ext uri="{FF2B5EF4-FFF2-40B4-BE49-F238E27FC236}">
                <a16:creationId xmlns:a16="http://schemas.microsoft.com/office/drawing/2014/main" id="{85E4D84A-90EE-46B4-A9BB-5683D88A862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圖片標註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/9pt)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6"/>
          </p:nvPr>
        </p:nvSpPr>
        <p:spPr>
          <a:xfrm>
            <a:off x="968116" y="800313"/>
            <a:ext cx="3615386" cy="480220"/>
          </a:xfrm>
        </p:spPr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pic>
        <p:nvPicPr>
          <p:cNvPr id="7" name="圖片版面配置區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 r="12439"/>
          <a:stretch>
            <a:fillRect/>
          </a:stretch>
        </p:blipFill>
        <p:spPr/>
      </p:pic>
      <p:sp>
        <p:nvSpPr>
          <p:cNvPr id="6" name="內容版面配置區 5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  <a:p>
            <a:endParaRPr lang="zh-TW" altLang="en-US" dirty="0"/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4676455" y="379562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989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圖片標註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/9pt)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pic>
        <p:nvPicPr>
          <p:cNvPr id="7" name="圖片版面配置區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7" r="12817"/>
          <a:stretch>
            <a:fillRect/>
          </a:stretch>
        </p:blipFill>
        <p:spPr/>
      </p:pic>
      <p:sp>
        <p:nvSpPr>
          <p:cNvPr id="6" name="內容版面配置區 5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zh-TW" altLang="en-US" dirty="0"/>
              <a:t>項目一 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/20pt)</a:t>
            </a:r>
          </a:p>
          <a:p>
            <a:r>
              <a:rPr lang="zh-TW" altLang="en-US" dirty="0"/>
              <a:t>項目二</a:t>
            </a:r>
            <a:endParaRPr lang="en-US" altLang="zh-TW" dirty="0"/>
          </a:p>
          <a:p>
            <a:r>
              <a:rPr lang="zh-TW" altLang="en-US" dirty="0"/>
              <a:t>項目三</a:t>
            </a:r>
            <a:endParaRPr lang="en-US" altLang="zh-TW" dirty="0"/>
          </a:p>
          <a:p>
            <a:r>
              <a:rPr lang="zh-TW" altLang="en-US" dirty="0"/>
              <a:t>項目四</a:t>
            </a:r>
            <a:endParaRPr lang="en-US" altLang="zh-TW" dirty="0"/>
          </a:p>
          <a:p>
            <a:r>
              <a:rPr lang="zh-TW" altLang="en-US" dirty="0"/>
              <a:t>項目五</a:t>
            </a:r>
            <a:endParaRPr lang="en-US" altLang="zh-TW" dirty="0"/>
          </a:p>
          <a:p>
            <a:r>
              <a:rPr lang="zh-TW" altLang="en-US" dirty="0"/>
              <a:t>項目六</a:t>
            </a:r>
          </a:p>
          <a:p>
            <a:endParaRPr lang="zh-TW" altLang="en-US" dirty="0"/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4676455" y="379562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140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  <a:p>
            <a:endParaRPr lang="zh-TW" altLang="en-US" dirty="0"/>
          </a:p>
        </p:txBody>
      </p:sp>
      <p:sp>
        <p:nvSpPr>
          <p:cNvPr id="13" name="內容版面配置區 7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0635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內文範例：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微軟正黑體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/14pt)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散文是一種文學形式，與之相對的稱為韻文或詩文。散文可分為廣義與狹義的解釋，其中，廣義散文最容易辨識與定義的方式，是「鬆散」的結構。</a:t>
            </a:r>
          </a:p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項目一 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/20pt)</a:t>
            </a:r>
          </a:p>
          <a:p>
            <a:pPr>
              <a:defRPr/>
            </a:pPr>
            <a:r>
              <a:rPr lang="zh-TW" altLang="en-US" dirty="0"/>
              <a:t>項目二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項目三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項目四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項目五</a:t>
            </a:r>
            <a:endParaRPr lang="en-US" altLang="zh-TW" dirty="0"/>
          </a:p>
          <a:p>
            <a:pPr>
              <a:defRPr/>
            </a:pPr>
            <a:r>
              <a:rPr lang="zh-TW" altLang="en-US" dirty="0"/>
              <a:t>項目六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78655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68957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91725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17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56064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提案主題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TW" altLang="en-US" dirty="0"/>
              <a:t>提案人：</a:t>
            </a:r>
          </a:p>
          <a:p>
            <a:r>
              <a:rPr lang="zh-TW" altLang="en-US" dirty="0"/>
              <a:t>提案日期：</a:t>
            </a:r>
            <a:r>
              <a:rPr lang="en-US" altLang="zh-TW" dirty="0"/>
              <a:t>2022/02/22</a:t>
            </a:r>
          </a:p>
        </p:txBody>
      </p:sp>
      <p:pic>
        <p:nvPicPr>
          <p:cNvPr id="3" name="圖片版面配置區 2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1" r="15291"/>
          <a:stretch>
            <a:fillRect/>
          </a:stretch>
        </p:blipFill>
        <p:spPr/>
      </p:pic>
      <p:sp>
        <p:nvSpPr>
          <p:cNvPr id="7" name="標題 1"/>
          <p:cNvSpPr txBox="1">
            <a:spLocks/>
          </p:cNvSpPr>
          <p:nvPr/>
        </p:nvSpPr>
        <p:spPr>
          <a:xfrm>
            <a:off x="4423414" y="385315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255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</a:t>
            </a:r>
            <a:br>
              <a:rPr lang="en-US" altLang="zh-TW" dirty="0"/>
            </a:br>
            <a:r>
              <a:rPr lang="zh-TW" altLang="en-US" dirty="0"/>
              <a:t>內容標題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649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版面配置區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7" r="10707"/>
          <a:stretch>
            <a:fillRect/>
          </a:stretch>
        </p:blipFill>
        <p:spPr/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</a:t>
            </a:r>
            <a:br>
              <a:rPr lang="en-US" altLang="zh-TW" dirty="0"/>
            </a:br>
            <a:r>
              <a:rPr lang="zh-TW" altLang="en-US" dirty="0"/>
              <a:t>內容標題</a:t>
            </a: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4676455" y="557843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960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pic>
        <p:nvPicPr>
          <p:cNvPr id="9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7" r="25537"/>
          <a:stretch/>
        </p:blipFill>
        <p:spPr/>
      </p:pic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zh-TW" altLang="en-US" dirty="0"/>
              <a:t>項目一 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/18pt)</a:t>
            </a:r>
          </a:p>
          <a:p>
            <a:r>
              <a:rPr lang="zh-TW" altLang="en-US" dirty="0"/>
              <a:t>項目二</a:t>
            </a:r>
            <a:endParaRPr lang="en-US" altLang="zh-TW" dirty="0"/>
          </a:p>
          <a:p>
            <a:r>
              <a:rPr lang="zh-TW" altLang="en-US" dirty="0"/>
              <a:t>項目三</a:t>
            </a:r>
            <a:endParaRPr lang="en-US" altLang="zh-TW" dirty="0"/>
          </a:p>
          <a:p>
            <a:r>
              <a:rPr lang="zh-TW" altLang="en-US" dirty="0"/>
              <a:t>項目四</a:t>
            </a:r>
            <a:endParaRPr lang="en-US" altLang="zh-TW" dirty="0"/>
          </a:p>
          <a:p>
            <a:r>
              <a:rPr lang="zh-TW" altLang="en-US" dirty="0"/>
              <a:t>項目五</a:t>
            </a:r>
            <a:endParaRPr lang="en-US" altLang="zh-TW" dirty="0"/>
          </a:p>
          <a:p>
            <a:r>
              <a:rPr lang="zh-TW" altLang="en-US" dirty="0"/>
              <a:t>項目六</a:t>
            </a:r>
          </a:p>
          <a:p>
            <a:endParaRPr lang="zh-TW" altLang="en-US" dirty="0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19788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sp>
        <p:nvSpPr>
          <p:cNvPr id="13" name="內容版面配置區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</p:txBody>
      </p:sp>
      <p:sp>
        <p:nvSpPr>
          <p:cNvPr id="11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pic>
        <p:nvPicPr>
          <p:cNvPr id="15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2" r="25572"/>
          <a:stretch/>
        </p:blipFill>
        <p:spPr/>
      </p:pic>
    </p:spTree>
    <p:extLst>
      <p:ext uri="{BB962C8B-B14F-4D97-AF65-F5344CB8AC3E}">
        <p14:creationId xmlns:p14="http://schemas.microsoft.com/office/powerpoint/2010/main" val="3781675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</p:txBody>
      </p:sp>
    </p:spTree>
    <p:extLst>
      <p:ext uri="{BB962C8B-B14F-4D97-AF65-F5344CB8AC3E}">
        <p14:creationId xmlns:p14="http://schemas.microsoft.com/office/powerpoint/2010/main" val="3903827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版面配置區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" b="1638"/>
          <a:stretch/>
        </p:blipFill>
        <p:spPr/>
      </p:pic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圖片標註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/9pt)</a:t>
            </a:r>
            <a:endParaRPr lang="zh-TW" altLang="en-US" dirty="0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內容標題內容標題內容標題</a:t>
            </a:r>
          </a:p>
        </p:txBody>
      </p:sp>
      <p:sp>
        <p:nvSpPr>
          <p:cNvPr id="7" name="內容版面配置區 9"/>
          <p:cNvSpPr txBox="1"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/18pt)</a:t>
            </a:r>
          </a:p>
          <a:p>
            <a:endParaRPr lang="en-US" altLang="zh-TW" dirty="0"/>
          </a:p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</a:t>
            </a:r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4676455" y="1801744"/>
            <a:ext cx="3639409" cy="6671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en-US" altLang="zh-TW" sz="3000" dirty="0">
                <a:solidFill>
                  <a:schemeClr val="tx1"/>
                </a:solidFill>
              </a:rPr>
              <a:t>(</a:t>
            </a:r>
            <a:r>
              <a:rPr lang="zh-TW" altLang="en-US" sz="3000" dirty="0">
                <a:solidFill>
                  <a:schemeClr val="tx1"/>
                </a:solidFill>
              </a:rPr>
              <a:t>置入圖片區域</a:t>
            </a:r>
            <a:r>
              <a:rPr lang="en-US" altLang="zh-TW" sz="3000" dirty="0">
                <a:solidFill>
                  <a:schemeClr val="tx1"/>
                </a:solidFill>
              </a:rPr>
              <a:t>)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948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D50BF-F804-4F2B-A050-D3DD5B4A1FE5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副標題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/24pt)</a:t>
            </a:r>
          </a:p>
          <a:p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zh-TW" altLang="en-US" dirty="0"/>
              <a:t>內文範例：</a:t>
            </a:r>
            <a:r>
              <a:rPr lang="en-US" altLang="zh-TW" dirty="0"/>
              <a:t>(</a:t>
            </a:r>
            <a:r>
              <a:rPr lang="zh-TW" altLang="en-US" dirty="0"/>
              <a:t>微軟正黑體</a:t>
            </a:r>
            <a:r>
              <a:rPr lang="en-US" altLang="zh-TW" dirty="0"/>
              <a:t>/14pt)</a:t>
            </a:r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散文是一種文學形式，與之相對的稱為韻文或詩文。散文可分為廣義與狹義的解釋，其中，廣義散文最容易辨識與定義的方式，是「鬆散」的結構。也就是說，扣除其它文學形式重疊部分，運用普通語法結構，不講究音韻，不講究排比，沒有任何束縛及限制的文字梳理方式，都可稱為散文。除此，狹義散文是單指文學範疇內，結構鬆散之非韻文作品。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7716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marR="0" indent="-285750" algn="just" defTabSz="914400" rtl="0" eaLnBrk="1" fontAlgn="auto" latinLnBrk="0" hangingPunct="1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 typeface="Arial" panose="020B0604020202020204" pitchFamily="34" charset="0"/>
          <a:buChar char="•"/>
          <a:tabLst/>
          <a:defRPr sz="1800" kern="1200" dirty="0" smtClean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1650</Words>
  <Application>Microsoft Office PowerPoint</Application>
  <PresentationFormat>寬螢幕</PresentationFormat>
  <Paragraphs>121</Paragraphs>
  <Slides>17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3" baseType="lpstr">
      <vt:lpstr>Adobe 宋体 Std L</vt:lpstr>
      <vt:lpstr>微軟正黑體</vt:lpstr>
      <vt:lpstr>Arial</vt:lpstr>
      <vt:lpstr>Calibri</vt:lpstr>
      <vt:lpstr>Wingdings</vt:lpstr>
      <vt:lpstr>Office 佈景主題</vt:lpstr>
      <vt:lpstr>提案主題</vt:lpstr>
      <vt:lpstr>提案主題</vt:lpstr>
      <vt:lpstr>內容標題 內容標題</vt:lpstr>
      <vt:lpstr>內容標題 內容標題</vt:lpstr>
      <vt:lpstr>內容標題內容標題內容標題</vt:lpstr>
      <vt:lpstr>內容標題內容標題內容標題</vt:lpstr>
      <vt:lpstr>內容標題內容標題內容標題</vt:lpstr>
      <vt:lpstr>內容標題內容標題內容標題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90+簡報公版</dc:title>
  <dc:creator>吳泓瑞</dc:creator>
  <cp:lastModifiedBy>泓瑞 吳</cp:lastModifiedBy>
  <cp:revision>38</cp:revision>
  <dcterms:created xsi:type="dcterms:W3CDTF">2021-02-24T05:39:42Z</dcterms:created>
  <dcterms:modified xsi:type="dcterms:W3CDTF">2022-02-22T06:34:06Z</dcterms:modified>
</cp:coreProperties>
</file>