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59" r:id="rId3"/>
    <p:sldId id="258" r:id="rId4"/>
    <p:sldId id="261" r:id="rId5"/>
    <p:sldId id="269" r:id="rId6"/>
    <p:sldId id="264" r:id="rId7"/>
    <p:sldId id="265" r:id="rId8"/>
    <p:sldId id="267" r:id="rId9"/>
    <p:sldId id="27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68"/>
          </p14:sldIdLst>
        </p14:section>
        <p14:section name="標題樣板" id="{8DF14E5C-403C-479C-8078-CB6D0A591D6B}">
          <p14:sldIdLst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空白背景" id="{04091C73-EAE6-4664-ACA7-F7659913DBA2}">
          <p14:sldIdLst>
            <p14:sldId id="265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085" autoAdjust="0"/>
    <p:restoredTop sz="95106" autoAdjust="0"/>
  </p:normalViewPr>
  <p:slideViewPr>
    <p:cSldViewPr snapToGrid="0">
      <p:cViewPr varScale="1">
        <p:scale>
          <a:sx n="61" d="100"/>
          <a:sy n="61" d="100"/>
        </p:scale>
        <p:origin x="72" y="2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2022/2/24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85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4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0C572C00-4D12-4FCC-B164-6CEBA88AE2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26" y="1587500"/>
            <a:ext cx="5369774" cy="38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26E680-4909-4650-95EE-C5C4EDD39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D3FE991-5A0C-4958-90F3-AB3A46612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3AAC3A-AED0-4E33-9894-E3E3FDFA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F50E177-587C-4736-9A27-9ACC2E467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2652F5-DF33-47F2-9632-B3579274C2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4EB0E3-7082-488E-827D-11E5794B0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1A428C9-F816-4D00-B201-47E658D02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A9AC8AB-2E5F-4397-BF37-29DA880C2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E32CC14-25C4-4D24-B901-384628C34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3F96F6-938E-4E7B-9D8E-8B6433B62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602405"/>
            <a:ext cx="4000281" cy="5783927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061255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>
            <a:cxnSpLocks/>
          </p:cNvCxnSpPr>
          <p:nvPr userDrawn="1"/>
        </p:nvCxnSpPr>
        <p:spPr>
          <a:xfrm>
            <a:off x="457200" y="3777328"/>
            <a:ext cx="51194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91D7D37-D501-4239-88AE-51BB44951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44" y="1939982"/>
            <a:ext cx="6615356" cy="319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99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F9E532D5-C876-46EB-8ED6-7ABD157C72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36" y="293585"/>
            <a:ext cx="5498516" cy="6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B382B-1729-4730-A8A5-0DEED662E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1D44BE-F58D-41DD-A969-E25553873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79B1119-6324-4B4E-9AE2-C8E89F4FB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8" y="5167856"/>
            <a:ext cx="1982229" cy="1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1CAC51-6591-47AC-91DF-AEB994FC5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3" y="5162582"/>
            <a:ext cx="3017868" cy="14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C19AA0E-7666-44F9-9CB8-6667C0E37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349" y="5611060"/>
            <a:ext cx="2267182" cy="12528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94C23FB-DD4D-47B2-BF42-39B2B1887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2C05D0DB-1A5E-4203-8F7D-FACAC48DB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063C8BF5-DE2E-43CA-9E5D-65BEC4A76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5DC56FD-E81E-4887-B5F7-8804F02E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70" r:id="rId3"/>
    <p:sldLayoutId id="2147483683" r:id="rId4"/>
    <p:sldLayoutId id="2147483655" r:id="rId5"/>
    <p:sldLayoutId id="2147483661" r:id="rId6"/>
    <p:sldLayoutId id="2147483664" r:id="rId7"/>
    <p:sldLayoutId id="2147483662" r:id="rId8"/>
    <p:sldLayoutId id="2147483672" r:id="rId9"/>
    <p:sldLayoutId id="2147483660" r:id="rId10"/>
    <p:sldLayoutId id="2147483673" r:id="rId11"/>
    <p:sldLayoutId id="2147483676" r:id="rId12"/>
    <p:sldLayoutId id="2147483679" r:id="rId13"/>
    <p:sldLayoutId id="2147483677" r:id="rId14"/>
    <p:sldLayoutId id="2147483680" r:id="rId15"/>
    <p:sldLayoutId id="2147483675" r:id="rId16"/>
    <p:sldLayoutId id="2147483674" r:id="rId17"/>
    <p:sldLayoutId id="2147483681" r:id="rId18"/>
    <p:sldLayoutId id="2147483666" r:id="rId19"/>
    <p:sldLayoutId id="2147483684" r:id="rId20"/>
    <p:sldLayoutId id="2147483667" r:id="rId21"/>
    <p:sldLayoutId id="214748366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3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/>
              <a:t>2022/02/22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5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endParaRPr lang="en-US" altLang="zh-TW" dirty="0"/>
          </a:p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895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570</Words>
  <Application>Microsoft Office PowerPoint</Application>
  <PresentationFormat>寬螢幕</PresentationFormat>
  <Paragraphs>52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Adobe 宋体 Std L</vt:lpstr>
      <vt:lpstr>微軟正黑體</vt:lpstr>
      <vt:lpstr>Arial</vt:lpstr>
      <vt:lpstr>Calibri</vt:lpstr>
      <vt:lpstr>Wingdings</vt:lpstr>
      <vt:lpstr>Office 佈景主題</vt:lpstr>
      <vt:lpstr>提案主題</vt:lpstr>
      <vt:lpstr>內容標題 內容標題</vt:lpstr>
      <vt:lpstr>內容標題內容標題內容標題</vt:lpstr>
      <vt:lpstr>內容標題內容標題內容標題</vt:lpstr>
      <vt:lpstr>內容標題內容標題內容標題</vt:lpstr>
      <vt:lpstr>內容標題內容標題內容標題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</dc:creator>
  <cp:lastModifiedBy>泓瑞 吳</cp:lastModifiedBy>
  <cp:revision>39</cp:revision>
  <dcterms:created xsi:type="dcterms:W3CDTF">2021-02-24T05:39:42Z</dcterms:created>
  <dcterms:modified xsi:type="dcterms:W3CDTF">2022-02-24T07:42:05Z</dcterms:modified>
</cp:coreProperties>
</file>